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721" r:id="rId3"/>
  </p:sldMasterIdLst>
  <p:notesMasterIdLst>
    <p:notesMasterId r:id="rId28"/>
  </p:notesMasterIdLst>
  <p:sldIdLst>
    <p:sldId id="256" r:id="rId4"/>
    <p:sldId id="1839" r:id="rId5"/>
    <p:sldId id="292" r:id="rId6"/>
    <p:sldId id="294" r:id="rId7"/>
    <p:sldId id="1833" r:id="rId8"/>
    <p:sldId id="471" r:id="rId9"/>
    <p:sldId id="1849" r:id="rId10"/>
    <p:sldId id="516" r:id="rId11"/>
    <p:sldId id="504" r:id="rId12"/>
    <p:sldId id="519" r:id="rId13"/>
    <p:sldId id="1857" r:id="rId14"/>
    <p:sldId id="328" r:id="rId15"/>
    <p:sldId id="1827" r:id="rId16"/>
    <p:sldId id="322" r:id="rId17"/>
    <p:sldId id="1485" r:id="rId18"/>
    <p:sldId id="1486" r:id="rId19"/>
    <p:sldId id="1487" r:id="rId20"/>
    <p:sldId id="1488" r:id="rId21"/>
    <p:sldId id="1465" r:id="rId22"/>
    <p:sldId id="1466" r:id="rId23"/>
    <p:sldId id="373" r:id="rId24"/>
    <p:sldId id="1858" r:id="rId25"/>
    <p:sldId id="375" r:id="rId26"/>
    <p:sldId id="3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93" autoAdjust="0"/>
    <p:restoredTop sz="94660"/>
  </p:normalViewPr>
  <p:slideViewPr>
    <p:cSldViewPr snapToGrid="0">
      <p:cViewPr>
        <p:scale>
          <a:sx n="200" d="100"/>
          <a:sy n="200" d="100"/>
        </p:scale>
        <p:origin x="-15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F09F-00A4-4A9E-A99A-8E59D71360B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70294-2397-47B7-BE4C-6C934E30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C4867-5389-0544-8BFC-F369B67B5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7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12/3/2018 6:39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63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3:18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3:37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https://docs.docker.com/storage/storagedriver/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4:00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https://www.cockos.com/licecap/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5:10 PM]  Sajay Antony: 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https://docs.docker.com/datacenter/dtr/2.4/guides/user/create-promotion-policies/ 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12/3/2018 6:39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2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12/3/2018 6:39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17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12/3/2018 6:39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40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12/3/2018 6:39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5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12/3/2018 6:39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6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12/3/2018 6:39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74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12/3/2018 6:39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0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12/3/2018 6:39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8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58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12/3/2018 6:39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8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7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4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2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5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8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99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709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9067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035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086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317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923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041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3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5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4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5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7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56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685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84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3880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20886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54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5703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21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91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99011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8478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8972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54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41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857039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63432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69361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814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333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555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011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948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906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8078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639147"/>
            <a:ext cx="10515600" cy="9233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22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1289"/>
            <a:ext cx="11582400" cy="90287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5413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A7D1-7042-ED47-82AE-80656C2C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ECE66-C562-6F41-BE7F-F51CC3AE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A5631-DFAD-E64B-B789-4AE40FD7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4F82-9234-B34E-B624-471749B469A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0F69-9ED5-9A41-B7D7-D9B2562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544BE-B52B-8545-B544-5EB646C9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86B-796E-654A-8A29-42BD04CB7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65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9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AB89-09F1-4CEB-BA0E-EA13C18CA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2915B-342A-41C1-A2F0-9A08D8916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5508-FF8E-46ED-9887-ED5BC4DC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8D4D-356A-496B-BA4F-669E74B5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A513-90BF-4184-A724-C6629608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77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9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14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A612-76E4-4F24-939C-6068EED5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7D6D-54F8-4C4B-9D4F-D7D7B0DEF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909C-CA8A-4EEB-A897-A47093D85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7E931-E5B0-403B-9429-51B17C84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F91F8-625F-4101-9B0F-DAF2E3F7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F4B1-55D5-4171-8B64-03C77E5E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66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E52C-5201-4D05-8F62-865DA249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FA977-32DC-4BB7-9387-1FC9818E7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02158-B87A-48A8-8E27-510D0826E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EAF6C-CC95-40C7-BA0A-DD7655E98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A4C07-4004-41A4-8145-ED1DE3A97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C8747-7307-46D2-A757-4E24207D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8A022-7324-4FD9-BE78-B793B29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3C878-F5EE-4EAD-80E7-8880E81A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9CE7-A152-4E67-BB38-4975AE53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9D3F4-C4F1-477F-A0C9-34AE6A91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5F61-B4AA-4223-9874-0A12FAB9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67806-8132-4B9D-9698-B0981CD2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32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4B84-2F06-4566-A0BA-C0720471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89853-8733-469C-9C05-565AF681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35C34-09B3-4504-AEC0-EA5C7AC6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26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5C4-CDD0-4424-9E28-9CC95FD9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7D2E-41C6-4B85-9473-8EA175A1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D80BA-3B6B-42FF-80C5-2A34B2DCC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244EE-9DE7-435C-BD7C-CFFFD1BF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5F237-A349-49F5-B232-A3591C85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D3C1-AC63-4798-AD10-E9A215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817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BE01-7858-44F2-871F-7642979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460DC-F923-4979-9CEA-E46964C78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9634-B5FB-44D9-B59B-4D531130A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C7F9C-258A-4F35-B022-5F2811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A1771-E146-4F92-9ACF-AE9AF003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4821D-66E3-4B1F-8340-0A6C1BB6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68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5BC7-FB95-46CD-B1E9-03BE02CF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FDC32-7854-4B76-A762-7FCB1F299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83010-03B6-49E6-82CF-9AA21370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5290-6638-4568-830A-331A44DD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3D32-6029-4E3D-8BD7-18915E99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3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9E5E6-0F35-4F5C-B7F1-858735CA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811D9-8C8B-4C1F-9CFB-39CEF12B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9FE8-6335-4241-82FC-A3E53989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BA6BF-9D5C-4761-8D57-0C794A68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6889-53FE-42B8-8CE9-84063F57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760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4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4C6CE-CA34-4C1A-B4CA-68C782D51F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7570"/>
            <a:ext cx="9142856" cy="51428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4D716-C3E1-C542-8F70-7A074ABB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F207-E6F2-C549-A47D-C7928451B49D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9E490-DCB2-F54B-8BAF-0946ABFF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F0D7A-FD6F-C346-8ECD-50A16B8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4D7D3-0EEA-014F-9DB1-E3CCA4BB48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9A27AD-50BE-420D-9D1C-F8B6B899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210" y="80769"/>
            <a:ext cx="2958790" cy="90824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BF1DCD-3F51-4E42-9B81-E38D1DA5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33210" y="1103971"/>
            <a:ext cx="2958790" cy="47650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F1F0BA-6EC0-49F7-AEEB-7959F8F300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7663" y="2308225"/>
            <a:ext cx="4840132" cy="15835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Text for Screenshot</a:t>
            </a:r>
          </a:p>
          <a:p>
            <a:pPr lvl="1"/>
            <a:r>
              <a:rPr lang="en-US"/>
              <a:t>Delete once screenshot added</a:t>
            </a:r>
          </a:p>
        </p:txBody>
      </p:sp>
    </p:spTree>
    <p:extLst>
      <p:ext uri="{BB962C8B-B14F-4D97-AF65-F5344CB8AC3E}">
        <p14:creationId xmlns:p14="http://schemas.microsoft.com/office/powerpoint/2010/main" val="41344695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/>
          </p:nvPr>
        </p:nvSpPr>
        <p:spPr>
          <a:xfrm>
            <a:off x="-13631" y="1213461"/>
            <a:ext cx="12194379" cy="853440"/>
          </a:xfrm>
          <a:prstGeom prst="rect">
            <a:avLst/>
          </a:prstGeom>
        </p:spPr>
        <p:txBody>
          <a:bodyPr lIns="182880" tIns="182880" bIns="182880" anchor="ctr"/>
          <a:lstStyle>
            <a:lvl1pPr marL="0" indent="0">
              <a:buNone/>
              <a:defRPr sz="3333" b="0">
                <a:solidFill>
                  <a:srgbClr val="0072C6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2066901"/>
            <a:ext cx="12192000" cy="4791099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8192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6096000" cy="5631469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096000" y="1229909"/>
            <a:ext cx="6096000" cy="5628091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5616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/>
          </p:cNvSpPr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12192000" cy="5620760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898" indent="-457189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Light"/>
                <a:cs typeface="Segoe UI Light"/>
              </a:defRPr>
            </a:lvl2pPr>
            <a:lvl3pPr marL="1219170">
              <a:spcBef>
                <a:spcPts val="1333"/>
              </a:spcBef>
              <a:buFont typeface="Arial"/>
              <a:buChar char="•"/>
              <a:defRPr sz="2933">
                <a:solidFill>
                  <a:schemeClr val="bg2"/>
                </a:solidFill>
                <a:latin typeface="Segoe UI Light"/>
                <a:cs typeface="Segoe UI Light"/>
              </a:defRPr>
            </a:lvl3pPr>
            <a:lvl4pPr marL="1706837">
              <a:spcBef>
                <a:spcPts val="1333"/>
              </a:spcBef>
              <a:buFont typeface="Arial"/>
              <a:buChar char="•"/>
              <a:defRPr sz="2667" baseline="0">
                <a:solidFill>
                  <a:schemeClr val="bg2"/>
                </a:solidFill>
                <a:latin typeface="Segoe UI Light"/>
                <a:cs typeface="Segoe UI Light"/>
              </a:defRPr>
            </a:lvl4pPr>
            <a:lvl5pPr marL="1950671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400" baseline="0">
                <a:solidFill>
                  <a:schemeClr val="bg2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3"/>
            <a:ext cx="10958971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40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321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57912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286338"/>
            <a:ext cx="57912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51817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869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2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6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909D8-FB09-4979-A95F-18E1EA39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9B008-A9AB-48BC-BB70-0D8D46D5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72FB-75F5-4374-906F-B35656693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AAE-5D81-499D-B00E-7BBB0FD8ED2F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6253-5DF3-483D-ABE7-80B3120D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2B05C-5D6A-4326-B93B-D1F06C604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.png"/><Relationship Id="rId5" Type="http://schemas.openxmlformats.org/officeDocument/2006/relationships/hyperlink" Target="aka.ms/acr/build" TargetMode="Externa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4.svg"/><Relationship Id="rId18" Type="http://schemas.openxmlformats.org/officeDocument/2006/relationships/image" Target="../media/image4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12" Type="http://schemas.openxmlformats.org/officeDocument/2006/relationships/image" Target="../media/image73.png"/><Relationship Id="rId17" Type="http://schemas.microsoft.com/office/2007/relationships/hdphoto" Target="../media/hdphoto2.wdp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4.png"/><Relationship Id="rId1" Type="http://schemas.openxmlformats.org/officeDocument/2006/relationships/tags" Target="../tags/tag7.xml"/><Relationship Id="rId6" Type="http://schemas.openxmlformats.org/officeDocument/2006/relationships/image" Target="../media/image46.svg"/><Relationship Id="rId11" Type="http://schemas.openxmlformats.org/officeDocument/2006/relationships/image" Target="../media/image63.png"/><Relationship Id="rId5" Type="http://schemas.openxmlformats.org/officeDocument/2006/relationships/image" Target="../media/image12.png"/><Relationship Id="rId15" Type="http://schemas.openxmlformats.org/officeDocument/2006/relationships/image" Target="../media/image76.svg"/><Relationship Id="rId10" Type="http://schemas.openxmlformats.org/officeDocument/2006/relationships/image" Target="../media/image61.png"/><Relationship Id="rId4" Type="http://schemas.openxmlformats.org/officeDocument/2006/relationships/image" Target="../media/image72.tiff"/><Relationship Id="rId9" Type="http://schemas.openxmlformats.org/officeDocument/2006/relationships/image" Target="../media/image57.emf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17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0.png"/><Relationship Id="rId12" Type="http://schemas.openxmlformats.org/officeDocument/2006/relationships/image" Target="../media/image78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62.png"/><Relationship Id="rId20" Type="http://schemas.openxmlformats.org/officeDocument/2006/relationships/image" Target="../media/image59.png"/><Relationship Id="rId1" Type="http://schemas.openxmlformats.org/officeDocument/2006/relationships/tags" Target="../tags/tag8.xml"/><Relationship Id="rId6" Type="http://schemas.openxmlformats.org/officeDocument/2006/relationships/image" Target="../media/image77.png"/><Relationship Id="rId11" Type="http://schemas.openxmlformats.org/officeDocument/2006/relationships/image" Target="../media/image25.png"/><Relationship Id="rId5" Type="http://schemas.openxmlformats.org/officeDocument/2006/relationships/image" Target="../media/image63.png"/><Relationship Id="rId15" Type="http://schemas.openxmlformats.org/officeDocument/2006/relationships/image" Target="../media/image47.emf"/><Relationship Id="rId10" Type="http://schemas.openxmlformats.org/officeDocument/2006/relationships/image" Target="../media/image24.png"/><Relationship Id="rId19" Type="http://schemas.openxmlformats.org/officeDocument/2006/relationships/image" Target="../media/image79.png"/><Relationship Id="rId4" Type="http://schemas.openxmlformats.org/officeDocument/2006/relationships/image" Target="../media/image61.png"/><Relationship Id="rId9" Type="http://schemas.openxmlformats.org/officeDocument/2006/relationships/image" Target="../media/image57.emf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11" Type="http://schemas.openxmlformats.org/officeDocument/2006/relationships/image" Target="../media/image91.png"/><Relationship Id="rId5" Type="http://schemas.openxmlformats.org/officeDocument/2006/relationships/image" Target="../media/image86.svg"/><Relationship Id="rId10" Type="http://schemas.openxmlformats.org/officeDocument/2006/relationships/image" Target="../media/image90.sv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7.png"/><Relationship Id="rId12" Type="http://schemas.openxmlformats.org/officeDocument/2006/relationships/image" Target="../media/image90.sv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11" Type="http://schemas.openxmlformats.org/officeDocument/2006/relationships/image" Target="../media/image89.png"/><Relationship Id="rId5" Type="http://schemas.openxmlformats.org/officeDocument/2006/relationships/image" Target="../media/image86.svg"/><Relationship Id="rId10" Type="http://schemas.openxmlformats.org/officeDocument/2006/relationships/image" Target="../media/image92.sv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4.png"/><Relationship Id="rId7" Type="http://schemas.openxmlformats.org/officeDocument/2006/relationships/hyperlink" Target="https://aka.ms/ACR/Roadma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ka.ms/ACR/geo-replication" TargetMode="External"/><Relationship Id="rId5" Type="http://schemas.openxmlformats.org/officeDocument/2006/relationships/hyperlink" Target="https://aka.ms/ACR/Docs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aka.ms/ACR" TargetMode="External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svg"/><Relationship Id="rId18" Type="http://schemas.openxmlformats.org/officeDocument/2006/relationships/image" Target="../media/image96.png"/><Relationship Id="rId3" Type="http://schemas.openxmlformats.org/officeDocument/2006/relationships/image" Target="../media/image15.svg"/><Relationship Id="rId7" Type="http://schemas.openxmlformats.org/officeDocument/2006/relationships/image" Target="../media/image49.emf"/><Relationship Id="rId12" Type="http://schemas.openxmlformats.org/officeDocument/2006/relationships/image" Target="../media/image51.png"/><Relationship Id="rId17" Type="http://schemas.openxmlformats.org/officeDocument/2006/relationships/image" Target="../media/image13.svg"/><Relationship Id="rId2" Type="http://schemas.openxmlformats.org/officeDocument/2006/relationships/image" Target="../media/image1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.emf"/><Relationship Id="rId11" Type="http://schemas.openxmlformats.org/officeDocument/2006/relationships/image" Target="../media/image54.svg"/><Relationship Id="rId5" Type="http://schemas.openxmlformats.org/officeDocument/2006/relationships/image" Target="../media/image62.pn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19" Type="http://schemas.openxmlformats.org/officeDocument/2006/relationships/image" Target="../media/image97.png"/><Relationship Id="rId4" Type="http://schemas.openxmlformats.org/officeDocument/2006/relationships/image" Target="../media/image65.png"/><Relationship Id="rId9" Type="http://schemas.openxmlformats.org/officeDocument/2006/relationships/image" Target="../media/image48.emf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3.xml"/><Relationship Id="rId6" Type="http://schemas.openxmlformats.org/officeDocument/2006/relationships/image" Target="../media/image47.emf"/><Relationship Id="rId11" Type="http://schemas.openxmlformats.org/officeDocument/2006/relationships/image" Target="../media/image17.png"/><Relationship Id="rId5" Type="http://schemas.openxmlformats.org/officeDocument/2006/relationships/image" Target="../media/image99.png"/><Relationship Id="rId10" Type="http://schemas.openxmlformats.org/officeDocument/2006/relationships/image" Target="../media/image65.png"/><Relationship Id="rId4" Type="http://schemas.openxmlformats.org/officeDocument/2006/relationships/image" Target="../media/image9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tags" Target="../tags/tag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6.svg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39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3.jpe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24.png"/><Relationship Id="rId26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58.png"/><Relationship Id="rId20" Type="http://schemas.openxmlformats.org/officeDocument/2006/relationships/image" Target="../media/image17.png"/><Relationship Id="rId29" Type="http://schemas.openxmlformats.org/officeDocument/2006/relationships/image" Target="../media/image66.png"/><Relationship Id="rId1" Type="http://schemas.openxmlformats.org/officeDocument/2006/relationships/tags" Target="../tags/tag4.xml"/><Relationship Id="rId6" Type="http://schemas.openxmlformats.org/officeDocument/2006/relationships/image" Target="../media/image49.emf"/><Relationship Id="rId11" Type="http://schemas.openxmlformats.org/officeDocument/2006/relationships/image" Target="../media/image54.svg"/><Relationship Id="rId24" Type="http://schemas.openxmlformats.org/officeDocument/2006/relationships/image" Target="../media/image64.png"/><Relationship Id="rId5" Type="http://schemas.openxmlformats.org/officeDocument/2006/relationships/image" Target="../media/image48.emf"/><Relationship Id="rId15" Type="http://schemas.openxmlformats.org/officeDocument/2006/relationships/image" Target="../media/image18.png"/><Relationship Id="rId23" Type="http://schemas.openxmlformats.org/officeDocument/2006/relationships/image" Target="../media/image63.png"/><Relationship Id="rId28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47.emf"/><Relationship Id="rId9" Type="http://schemas.openxmlformats.org/officeDocument/2006/relationships/image" Target="../media/image52.svg"/><Relationship Id="rId14" Type="http://schemas.openxmlformats.org/officeDocument/2006/relationships/image" Target="../media/image57.emf"/><Relationship Id="rId22" Type="http://schemas.openxmlformats.org/officeDocument/2006/relationships/image" Target="../media/image62.png"/><Relationship Id="rId27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png"/><Relationship Id="rId18" Type="http://schemas.openxmlformats.org/officeDocument/2006/relationships/image" Target="../media/image25.png"/><Relationship Id="rId3" Type="http://schemas.openxmlformats.org/officeDocument/2006/relationships/image" Target="../media/image13.svg"/><Relationship Id="rId7" Type="http://schemas.openxmlformats.org/officeDocument/2006/relationships/image" Target="../media/image67.png"/><Relationship Id="rId12" Type="http://schemas.openxmlformats.org/officeDocument/2006/relationships/image" Target="../media/image69.png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svg"/><Relationship Id="rId11" Type="http://schemas.openxmlformats.org/officeDocument/2006/relationships/image" Target="../media/image59.png"/><Relationship Id="rId5" Type="http://schemas.openxmlformats.org/officeDocument/2006/relationships/image" Target="../media/image14.png"/><Relationship Id="rId15" Type="http://schemas.openxmlformats.org/officeDocument/2006/relationships/image" Target="../media/image71.png"/><Relationship Id="rId10" Type="http://schemas.openxmlformats.org/officeDocument/2006/relationships/image" Target="../media/image58.png"/><Relationship Id="rId4" Type="http://schemas.openxmlformats.org/officeDocument/2006/relationships/image" Target="../media/image57.emf"/><Relationship Id="rId9" Type="http://schemas.openxmlformats.org/officeDocument/2006/relationships/image" Target="../media/image18.png"/><Relationship Id="rId14" Type="http://schemas.openxmlformats.org/officeDocument/2006/relationships/hyperlink" Target="aka.ms/acr/buil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3.png"/><Relationship Id="rId18" Type="http://schemas.microsoft.com/office/2007/relationships/hdphoto" Target="../media/hdphoto2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12" Type="http://schemas.openxmlformats.org/officeDocument/2006/relationships/image" Target="../media/image72.tiff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6.svg"/><Relationship Id="rId1" Type="http://schemas.openxmlformats.org/officeDocument/2006/relationships/tags" Target="../tags/tag5.xml"/><Relationship Id="rId6" Type="http://schemas.openxmlformats.org/officeDocument/2006/relationships/image" Target="../media/image46.svg"/><Relationship Id="rId11" Type="http://schemas.openxmlformats.org/officeDocument/2006/relationships/image" Target="../media/image63.png"/><Relationship Id="rId5" Type="http://schemas.openxmlformats.org/officeDocument/2006/relationships/image" Target="../media/image12.png"/><Relationship Id="rId15" Type="http://schemas.openxmlformats.org/officeDocument/2006/relationships/image" Target="../media/image75.png"/><Relationship Id="rId10" Type="http://schemas.openxmlformats.org/officeDocument/2006/relationships/image" Target="../media/image61.png"/><Relationship Id="rId4" Type="http://schemas.openxmlformats.org/officeDocument/2006/relationships/image" Target="../media/image47.emf"/><Relationship Id="rId9" Type="http://schemas.openxmlformats.org/officeDocument/2006/relationships/image" Target="../media/image57.emf"/><Relationship Id="rId14" Type="http://schemas.openxmlformats.org/officeDocument/2006/relationships/image" Target="../media/image7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3.png"/><Relationship Id="rId18" Type="http://schemas.microsoft.com/office/2007/relationships/hdphoto" Target="../media/hdphoto2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svg"/><Relationship Id="rId12" Type="http://schemas.openxmlformats.org/officeDocument/2006/relationships/image" Target="../media/image63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6.svg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11" Type="http://schemas.openxmlformats.org/officeDocument/2006/relationships/image" Target="../media/image61.png"/><Relationship Id="rId5" Type="http://schemas.openxmlformats.org/officeDocument/2006/relationships/image" Target="../media/image72.tiff"/><Relationship Id="rId15" Type="http://schemas.openxmlformats.org/officeDocument/2006/relationships/image" Target="../media/image75.png"/><Relationship Id="rId10" Type="http://schemas.openxmlformats.org/officeDocument/2006/relationships/image" Target="../media/image57.emf"/><Relationship Id="rId4" Type="http://schemas.openxmlformats.org/officeDocument/2006/relationships/image" Target="../media/image47.emf"/><Relationship Id="rId9" Type="http://schemas.openxmlformats.org/officeDocument/2006/relationships/image" Target="../media/image15.svg"/><Relationship Id="rId14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992-F55E-124C-8240-2CE297265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2003"/>
            <a:ext cx="9144000" cy="923330"/>
          </a:xfrm>
        </p:spPr>
        <p:txBody>
          <a:bodyPr/>
          <a:lstStyle/>
          <a:p>
            <a:r>
              <a:rPr lang="en-US" dirty="0"/>
              <a:t>ACR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F442D-7A1D-1A43-B5CA-8C9BCF868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feature of </a:t>
            </a:r>
            <a:br>
              <a:rPr lang="en-US"/>
            </a:br>
            <a:r>
              <a:rPr lang="en-US"/>
              <a:t>Azure Container Registry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6BB802-18D4-224F-99A9-9EC5EA4F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74513"/>
            <a:ext cx="3655050" cy="36550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77EB02C-0DA5-3E44-B914-1E7495C76083}"/>
              </a:ext>
            </a:extLst>
          </p:cNvPr>
          <p:cNvSpPr txBox="1">
            <a:spLocks/>
          </p:cNvSpPr>
          <p:nvPr/>
        </p:nvSpPr>
        <p:spPr>
          <a:xfrm>
            <a:off x="1553695" y="46619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aka.ms/acr/tasks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1C326F-166E-964D-A884-F34953B0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4894" y="1225285"/>
            <a:ext cx="4753505" cy="47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1203"/>
      </p:ext>
    </p:extLst>
  </p:cSld>
  <p:clrMapOvr>
    <a:masterClrMapping/>
  </p:clrMapOvr>
  <p:transition advTm="2474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781" y="1727828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 dirty="0"/>
              <a:t>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081" y="478812"/>
            <a:ext cx="7513809" cy="3172721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608" y="732247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2448" y="1728265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207" y="1433290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5804" y="1728265"/>
            <a:ext cx="1533056" cy="219986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69925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07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141" y="1836384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750" y="1836821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500" y="2062115"/>
            <a:ext cx="518242" cy="149281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39"/>
            <a:ext cx="202491" cy="202491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99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08"/>
            <a:ext cx="204459" cy="204459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435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798" y="1836821"/>
            <a:ext cx="1690105" cy="4634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798" y="1836821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7438" y="1836821"/>
            <a:ext cx="731868" cy="162486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04" y="1746016"/>
            <a:ext cx="111996" cy="111996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8526" y="2382782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4936" y="3370139"/>
            <a:ext cx="5033540" cy="63717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docker build succeeds (including any unit tests),</a:t>
            </a:r>
          </a:p>
          <a:p>
            <a:pPr algn="ctr"/>
            <a:r>
              <a:rPr lang="en-US" sz="1600" dirty="0"/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048" y="1728265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8860" y="1836821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251" y="1727828"/>
            <a:ext cx="42842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1052" y="2983164"/>
            <a:ext cx="721037" cy="444217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9379" y="2986520"/>
            <a:ext cx="721037" cy="444218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9661" y="1820486"/>
            <a:ext cx="721037" cy="444217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95" y="173779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306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797" y="1416341"/>
            <a:ext cx="721037" cy="444217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6236" y="4760809"/>
            <a:ext cx="117195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 OS &amp; Framework Patching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69">
        <p:fade/>
      </p:transition>
    </mc:Choice>
    <mc:Fallback xmlns=""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"/>
                            </p:stCondLst>
                            <p:childTnLst>
                              <p:par>
                                <p:cTn id="1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7E3FF2-9CEA-4F66-B823-986BF1B19913}"/>
              </a:ext>
            </a:extLst>
          </p:cNvPr>
          <p:cNvGrpSpPr/>
          <p:nvPr/>
        </p:nvGrpSpPr>
        <p:grpSpPr>
          <a:xfrm>
            <a:off x="250244" y="3222882"/>
            <a:ext cx="625473" cy="909207"/>
            <a:chOff x="250242" y="3682288"/>
            <a:chExt cx="625473" cy="909207"/>
          </a:xfrm>
        </p:grpSpPr>
        <p:pic>
          <p:nvPicPr>
            <p:cNvPr id="139" name="Picture 4" descr="Image result for docker hub logo">
              <a:extLst>
                <a:ext uri="{FF2B5EF4-FFF2-40B4-BE49-F238E27FC236}">
                  <a16:creationId xmlns:a16="http://schemas.microsoft.com/office/drawing/2014/main" id="{40EE67FE-8283-4CE1-BF68-46293A96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250242" y="3682288"/>
              <a:ext cx="625473" cy="518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20C13FBB-F2B2-46CD-8890-540F41F85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01" y="4187911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6" descr="Image result for azure event grid">
            <a:extLst>
              <a:ext uri="{FF2B5EF4-FFF2-40B4-BE49-F238E27FC236}">
                <a16:creationId xmlns:a16="http://schemas.microsoft.com/office/drawing/2014/main" id="{4E566ED8-7D15-4DDA-8229-3E4A3683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 bwMode="auto">
          <a:xfrm>
            <a:off x="979907" y="3348073"/>
            <a:ext cx="625475" cy="5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/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𝑙𝑖𝑓𝑒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𝑑𝑒𝑣𝑒𝑙𝑜𝑝𝑚𝑒𝑛𝑡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blipFill>
                <a:blip r:embed="rId7"/>
                <a:stretch>
                  <a:fillRect l="-1178" t="-2222" r="-106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/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𝒑𝒂𝒕𝒄𝒉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𝒄𝒖𝒔𝒕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𝒂𝒑𝒑𝒔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𝒂𝒑𝒑</m:t>
                      </m:r>
                    </m:oMath>
                  </m:oMathPara>
                </a14:m>
                <a:endParaRPr lang="en-US" b="1" i="1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blipFill>
                <a:blip r:embed="rId8"/>
                <a:stretch>
                  <a:fillRect l="-274" t="-6667" r="-91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1A641A-C6B0-4CDF-8FAE-27D4CD17E38C}"/>
              </a:ext>
            </a:extLst>
          </p:cNvPr>
          <p:cNvGrpSpPr/>
          <p:nvPr/>
        </p:nvGrpSpPr>
        <p:grpSpPr>
          <a:xfrm>
            <a:off x="2021351" y="139006"/>
            <a:ext cx="8294224" cy="863536"/>
            <a:chOff x="2021351" y="202173"/>
            <a:chExt cx="8294224" cy="863535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E278C7A-C759-46A8-9DE8-6434A89F00FC}"/>
                </a:ext>
              </a:extLst>
            </p:cNvPr>
            <p:cNvGrpSpPr/>
            <p:nvPr/>
          </p:nvGrpSpPr>
          <p:grpSpPr>
            <a:xfrm>
              <a:off x="2021351" y="574733"/>
              <a:ext cx="1576088" cy="350933"/>
              <a:chOff x="2021351" y="574733"/>
              <a:chExt cx="1576088" cy="350933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772D7C22-16A4-43EC-A1AE-9B6AC8F04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4259" y="574733"/>
                <a:ext cx="353180" cy="350933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0DB7DFF-9088-49CA-9389-1B84FAA545F8}"/>
                  </a:ext>
                </a:extLst>
              </p:cNvPr>
              <p:cNvSpPr txBox="1"/>
              <p:nvPr/>
            </p:nvSpPr>
            <p:spPr>
              <a:xfrm>
                <a:off x="2021351" y="596312"/>
                <a:ext cx="1258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1 Pull Request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AD6E6B-44A0-4CDA-9489-AB60191562C5}"/>
                </a:ext>
              </a:extLst>
            </p:cNvPr>
            <p:cNvGrpSpPr/>
            <p:nvPr/>
          </p:nvGrpSpPr>
          <p:grpSpPr>
            <a:xfrm>
              <a:off x="3498622" y="254566"/>
              <a:ext cx="1445323" cy="796959"/>
              <a:chOff x="3753808" y="254566"/>
              <a:chExt cx="1445323" cy="79695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A56EA81-1464-4D98-856E-2795BC9E81F1}"/>
                  </a:ext>
                </a:extLst>
              </p:cNvPr>
              <p:cNvGrpSpPr/>
              <p:nvPr/>
            </p:nvGrpSpPr>
            <p:grpSpPr>
              <a:xfrm>
                <a:off x="4537117" y="254566"/>
                <a:ext cx="662014" cy="796959"/>
                <a:chOff x="4537117" y="254566"/>
                <a:chExt cx="662014" cy="79695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E37714B-4B45-4E9C-8803-2149471E9C74}"/>
                    </a:ext>
                  </a:extLst>
                </p:cNvPr>
                <p:cNvGrpSpPr/>
                <p:nvPr/>
              </p:nvGrpSpPr>
              <p:grpSpPr>
                <a:xfrm>
                  <a:off x="4537117" y="254566"/>
                  <a:ext cx="662014" cy="332791"/>
                  <a:chOff x="4537117" y="254566"/>
                  <a:chExt cx="662014" cy="332791"/>
                </a:xfrm>
              </p:grpSpPr>
              <p:pic>
                <p:nvPicPr>
                  <p:cNvPr id="111" name="Picture 4" descr="https://zapier.cachefly.net/storage/services/59152a3a91bfe0ddd2fc9b978448593a.128x128.png">
                    <a:extLst>
                      <a:ext uri="{FF2B5EF4-FFF2-40B4-BE49-F238E27FC236}">
                        <a16:creationId xmlns:a16="http://schemas.microsoft.com/office/drawing/2014/main" id="{B1DC42E3-3B0A-4D45-BB83-3D755BCE05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04" t="22115" r="21627" b="23287"/>
                  <a:stretch/>
                </p:blipFill>
                <p:spPr bwMode="auto">
                  <a:xfrm>
                    <a:off x="4537117" y="275510"/>
                    <a:ext cx="287633" cy="2676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10" descr="https://wiki.jenkins-ci.org/download/attachments/2916393/logo-title.png?version=1&amp;modificationDate=1302753947000">
                    <a:extLst>
                      <a:ext uri="{FF2B5EF4-FFF2-40B4-BE49-F238E27FC236}">
                        <a16:creationId xmlns:a16="http://schemas.microsoft.com/office/drawing/2014/main" id="{A5823340-BF5E-442B-996A-CBC9B1D0ED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03"/>
                  <a:stretch/>
                </p:blipFill>
                <p:spPr bwMode="auto">
                  <a:xfrm>
                    <a:off x="4911498" y="254566"/>
                    <a:ext cx="287633" cy="3327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" name="Picture 2" descr="image001">
                  <a:extLst>
                    <a:ext uri="{FF2B5EF4-FFF2-40B4-BE49-F238E27FC236}">
                      <a16:creationId xmlns:a16="http://schemas.microsoft.com/office/drawing/2014/main" id="{43EDFA3D-1E8F-4E23-ADF1-E45272B2D1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32" t="33528" r="70984" b="38869"/>
                <a:stretch/>
              </p:blipFill>
              <p:spPr bwMode="auto">
                <a:xfrm>
                  <a:off x="4562301" y="448874"/>
                  <a:ext cx="611646" cy="602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C702BF7-2247-4048-A6F8-E35E32958B03}"/>
                  </a:ext>
                </a:extLst>
              </p:cNvPr>
              <p:cNvSpPr txBox="1"/>
              <p:nvPr/>
            </p:nvSpPr>
            <p:spPr>
              <a:xfrm>
                <a:off x="3753808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= 1 Build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2031CA7-F205-46C5-BFD2-EB3CC255343B}"/>
                </a:ext>
              </a:extLst>
            </p:cNvPr>
            <p:cNvGrpSpPr/>
            <p:nvPr/>
          </p:nvGrpSpPr>
          <p:grpSpPr>
            <a:xfrm>
              <a:off x="4845128" y="472888"/>
              <a:ext cx="1355887" cy="554622"/>
              <a:chOff x="5102739" y="472888"/>
              <a:chExt cx="1355887" cy="554622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3995CCB-9E79-48E1-9DFC-8277AA3C7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4004" y="472888"/>
                <a:ext cx="554622" cy="554622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B0BA4D3-B0F5-4536-B00E-DE5B78C85929}"/>
                  </a:ext>
                </a:extLst>
              </p:cNvPr>
              <p:cNvSpPr txBox="1"/>
              <p:nvPr/>
            </p:nvSpPr>
            <p:spPr>
              <a:xfrm>
                <a:off x="5102739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Push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497C892-F60D-4E99-B2E4-17E7FEBFCE3A}"/>
                </a:ext>
              </a:extLst>
            </p:cNvPr>
            <p:cNvGrpSpPr/>
            <p:nvPr/>
          </p:nvGrpSpPr>
          <p:grpSpPr>
            <a:xfrm>
              <a:off x="7149125" y="477465"/>
              <a:ext cx="1369160" cy="545469"/>
              <a:chOff x="7120848" y="477465"/>
              <a:chExt cx="1369160" cy="545469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84A9A1C-F8B2-43D4-BE9F-C8CB8053CEFD}"/>
                  </a:ext>
                </a:extLst>
              </p:cNvPr>
              <p:cNvSpPr txBox="1"/>
              <p:nvPr/>
            </p:nvSpPr>
            <p:spPr>
              <a:xfrm>
                <a:off x="7120848" y="596312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Test</a:t>
                </a:r>
              </a:p>
            </p:txBody>
          </p:sp>
          <p:pic>
            <p:nvPicPr>
              <p:cNvPr id="147" name="Picture 2" descr="Image result for azure container instances logo">
                <a:extLst>
                  <a:ext uri="{FF2B5EF4-FFF2-40B4-BE49-F238E27FC236}">
                    <a16:creationId xmlns:a16="http://schemas.microsoft.com/office/drawing/2014/main" id="{7E898C87-FE26-4A83-BA92-FCFCAC3BF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41" r="22219"/>
              <a:stretch/>
            </p:blipFill>
            <p:spPr bwMode="auto">
              <a:xfrm>
                <a:off x="7917109" y="477465"/>
                <a:ext cx="572899" cy="54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7F561A2-C418-4A7F-B735-15D32B0B2410}"/>
                </a:ext>
              </a:extLst>
            </p:cNvPr>
            <p:cNvGrpSpPr/>
            <p:nvPr/>
          </p:nvGrpSpPr>
          <p:grpSpPr>
            <a:xfrm>
              <a:off x="8419466" y="507280"/>
              <a:ext cx="1682745" cy="485838"/>
              <a:chOff x="8419466" y="507280"/>
              <a:chExt cx="1682745" cy="485838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7011767-B923-406C-BF56-486ABA593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4446" y="507280"/>
                <a:ext cx="637765" cy="485838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6C251C2-69ED-4C21-8943-66EE5351C85F}"/>
                  </a:ext>
                </a:extLst>
              </p:cNvPr>
              <p:cNvSpPr txBox="1"/>
              <p:nvPr/>
            </p:nvSpPr>
            <p:spPr>
              <a:xfrm>
                <a:off x="8419466" y="596311"/>
                <a:ext cx="10706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Deploy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7BA3A9-8FCE-4A8E-840A-615D5C2D71D1}"/>
                </a:ext>
              </a:extLst>
            </p:cNvPr>
            <p:cNvGrpSpPr/>
            <p:nvPr/>
          </p:nvGrpSpPr>
          <p:grpSpPr>
            <a:xfrm>
              <a:off x="6102198" y="533690"/>
              <a:ext cx="1145744" cy="423507"/>
              <a:chOff x="6297267" y="533690"/>
              <a:chExt cx="1145744" cy="423507"/>
            </a:xfrm>
          </p:grpSpPr>
          <p:pic>
            <p:nvPicPr>
              <p:cNvPr id="130" name="Picture 2" descr="Image result for azure security center logo">
                <a:extLst>
                  <a:ext uri="{FF2B5EF4-FFF2-40B4-BE49-F238E27FC236}">
                    <a16:creationId xmlns:a16="http://schemas.microsoft.com/office/drawing/2014/main" id="{EA8E15FB-F02E-4C2D-9D4A-4B9754A9C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2557" y="533690"/>
                <a:ext cx="320454" cy="42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75C3BC-0CE0-4848-9EF9-AD33938FE80C}"/>
                  </a:ext>
                </a:extLst>
              </p:cNvPr>
              <p:cNvSpPr txBox="1"/>
              <p:nvPr/>
            </p:nvSpPr>
            <p:spPr>
              <a:xfrm>
                <a:off x="6297267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Scan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12771CC-0190-4DC9-9F36-42C7DD37FC47}"/>
                </a:ext>
              </a:extLst>
            </p:cNvPr>
            <p:cNvSpPr txBox="1"/>
            <p:nvPr/>
          </p:nvSpPr>
          <p:spPr>
            <a:xfrm>
              <a:off x="2062146" y="211228"/>
              <a:ext cx="224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Contoso (Returns)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E933954-03C3-424C-989D-EC2EE5DD0A5E}"/>
                </a:ext>
              </a:extLst>
            </p:cNvPr>
            <p:cNvSpPr/>
            <p:nvPr/>
          </p:nvSpPr>
          <p:spPr>
            <a:xfrm>
              <a:off x="2071688" y="20217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935A7-8231-4B74-B342-AB009705E674}"/>
              </a:ext>
            </a:extLst>
          </p:cNvPr>
          <p:cNvGrpSpPr/>
          <p:nvPr/>
        </p:nvGrpSpPr>
        <p:grpSpPr>
          <a:xfrm>
            <a:off x="2086454" y="4117717"/>
            <a:ext cx="8253429" cy="863535"/>
            <a:chOff x="2086454" y="4577125"/>
            <a:chExt cx="8253429" cy="863535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1E85C2D1-5ACC-43D0-950D-A08158C696B3}"/>
                </a:ext>
              </a:extLst>
            </p:cNvPr>
            <p:cNvGrpSpPr/>
            <p:nvPr/>
          </p:nvGrpSpPr>
          <p:grpSpPr>
            <a:xfrm>
              <a:off x="3499746" y="4625754"/>
              <a:ext cx="6404923" cy="811683"/>
              <a:chOff x="3498622" y="2423708"/>
              <a:chExt cx="6404923" cy="811683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3173C996-7EAD-4B09-831E-AE58502EC75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89FE43CD-1485-42BE-8811-6309EC0AAD19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82" name="Picture 2" descr="image001">
                    <a:extLst>
                      <a:ext uri="{FF2B5EF4-FFF2-40B4-BE49-F238E27FC236}">
                        <a16:creationId xmlns:a16="http://schemas.microsoft.com/office/drawing/2014/main" id="{90143B93-4E62-43CE-91D3-339169F65A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3" name="Picture 2" descr="image001">
                    <a:extLst>
                      <a:ext uri="{FF2B5EF4-FFF2-40B4-BE49-F238E27FC236}">
                        <a16:creationId xmlns:a16="http://schemas.microsoft.com/office/drawing/2014/main" id="{8BC4C4EF-8C03-4490-BEF9-21772D163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4" name="Picture 2" descr="image001">
                    <a:extLst>
                      <a:ext uri="{FF2B5EF4-FFF2-40B4-BE49-F238E27FC236}">
                        <a16:creationId xmlns:a16="http://schemas.microsoft.com/office/drawing/2014/main" id="{25092E42-0F96-439E-9299-8C566250BC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7764014D-CE5A-43E0-9B7A-BBDB39675A4D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4542B82E-5B2E-411D-B54C-9607BB3824A1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3260B80B-CA34-4A45-91FB-F206F68DE28F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EC8A2C31-E680-4337-92D9-879F846AD628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72" name="Picture 471">
                  <a:extLst>
                    <a:ext uri="{FF2B5EF4-FFF2-40B4-BE49-F238E27FC236}">
                      <a16:creationId xmlns:a16="http://schemas.microsoft.com/office/drawing/2014/main" id="{9ACBB98B-6FBE-4206-A5AA-99084997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209109DC-0FAF-498F-A25F-FC16F27EDC47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4" name="Picture 473">
                  <a:extLst>
                    <a:ext uri="{FF2B5EF4-FFF2-40B4-BE49-F238E27FC236}">
                      <a16:creationId xmlns:a16="http://schemas.microsoft.com/office/drawing/2014/main" id="{C51AA0BE-9E11-4A74-BDFB-808BFCB07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D77446EE-B7ED-463F-979D-929CCFD9EE30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6" name="Picture 475">
                  <a:extLst>
                    <a:ext uri="{FF2B5EF4-FFF2-40B4-BE49-F238E27FC236}">
                      <a16:creationId xmlns:a16="http://schemas.microsoft.com/office/drawing/2014/main" id="{46A43127-03F9-465A-B942-E7BEA17ED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6881EF58-80A3-4BFD-9AA1-FCAB5C324B82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65C961CB-4A6D-4BC6-AF22-BC7B70665165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3C8B4834-DA79-4598-9AB2-D51E3384601D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5FEB49C-9F3D-42A2-B3F4-AB46CA07D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1975C21-903D-4D45-9B57-C844D8BCB44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5DA984ED-AFB0-4004-9C06-A847BBA2D8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F281F54-7A45-4FFE-8D51-8A5D58BA652A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7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6A6B51DA-B0B8-4424-AFC5-69D27A600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F9439036-1F17-4FCC-8694-7EC9430E817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85AEAB3C-8969-4DD0-844F-42ED68FC9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43436BA8-BD90-46A7-85F4-1D08708D8C07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2" name="Picture 461">
                  <a:extLst>
                    <a:ext uri="{FF2B5EF4-FFF2-40B4-BE49-F238E27FC236}">
                      <a16:creationId xmlns:a16="http://schemas.microsoft.com/office/drawing/2014/main" id="{4F11FF61-B159-456D-8F24-7F9F9776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3" name="TextBox 462">
                  <a:extLst>
                    <a:ext uri="{FF2B5EF4-FFF2-40B4-BE49-F238E27FC236}">
                      <a16:creationId xmlns:a16="http://schemas.microsoft.com/office/drawing/2014/main" id="{116C5637-4C37-4E2A-9153-A8BD3141F7B6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473794CD-087B-403A-B79B-607D6027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F091DA74-9509-4844-863B-DEA52C111F18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AB7C8522-82D7-42E4-884C-DDB09BECB52B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5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CC3DF75-59ED-4AF7-B567-E3593D283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7A6583CE-4893-42DE-9AC3-3266AD5990B2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A2B60362-54A6-4C98-962A-EFDB907BC8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ACD1383-7792-4FF6-897C-48B7205DC35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FE4382D5-8907-4C0E-A511-5E39357FF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55CEFC33-159B-4B9C-B079-82B2CC57932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52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137909B-448A-41F3-8B2A-CFBA5E273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3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952D0F7-AE91-46F3-BF82-0B3F6D52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8996B87-36D4-4568-A6A1-E0891710C3CD}"/>
                </a:ext>
              </a:extLst>
            </p:cNvPr>
            <p:cNvSpPr txBox="1"/>
            <p:nvPr/>
          </p:nvSpPr>
          <p:spPr>
            <a:xfrm>
              <a:off x="2086454" y="4586180"/>
              <a:ext cx="1998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Adventure Works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DECB7F3-91BE-4949-89A6-4084AB7EA2B0}"/>
                </a:ext>
              </a:extLst>
            </p:cNvPr>
            <p:cNvSpPr/>
            <p:nvPr/>
          </p:nvSpPr>
          <p:spPr>
            <a:xfrm>
              <a:off x="2095996" y="4577125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84FE2-7494-4817-BFD3-1F4CB1228669}"/>
              </a:ext>
            </a:extLst>
          </p:cNvPr>
          <p:cNvGrpSpPr/>
          <p:nvPr/>
        </p:nvGrpSpPr>
        <p:grpSpPr>
          <a:xfrm>
            <a:off x="2095998" y="5027505"/>
            <a:ext cx="8243887" cy="868664"/>
            <a:chOff x="2095996" y="5486916"/>
            <a:chExt cx="8243887" cy="868664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1D628A9-F6FF-4F67-8AF8-2C8478216DA5}"/>
                </a:ext>
              </a:extLst>
            </p:cNvPr>
            <p:cNvGrpSpPr/>
            <p:nvPr/>
          </p:nvGrpSpPr>
          <p:grpSpPr>
            <a:xfrm>
              <a:off x="3500308" y="5543897"/>
              <a:ext cx="6404923" cy="811683"/>
              <a:chOff x="3498622" y="2423708"/>
              <a:chExt cx="6404923" cy="811683"/>
            </a:xfrm>
          </p:grpSpPr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1F8A366A-B0AD-4CAF-AF30-8B2BC7F46C1D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5AB091DB-151E-454E-B359-E7B39C44913A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24" name="Picture 2" descr="image001">
                    <a:extLst>
                      <a:ext uri="{FF2B5EF4-FFF2-40B4-BE49-F238E27FC236}">
                        <a16:creationId xmlns:a16="http://schemas.microsoft.com/office/drawing/2014/main" id="{1499D48B-A4D7-49C2-AF7B-239CD445A8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5" name="Picture 2" descr="image001">
                    <a:extLst>
                      <a:ext uri="{FF2B5EF4-FFF2-40B4-BE49-F238E27FC236}">
                        <a16:creationId xmlns:a16="http://schemas.microsoft.com/office/drawing/2014/main" id="{B8F4EC3C-3EF9-4704-BE75-10CAE9031B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6" name="Picture 2" descr="image001">
                    <a:extLst>
                      <a:ext uri="{FF2B5EF4-FFF2-40B4-BE49-F238E27FC236}">
                        <a16:creationId xmlns:a16="http://schemas.microsoft.com/office/drawing/2014/main" id="{654F2B3A-3661-4046-9BC7-6AA4D3D83E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3EC57EE0-7498-4D40-BD94-878F14710FD2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8703A048-2293-491C-80BE-DBB523246F3F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523" name="TextBox 522">
                  <a:extLst>
                    <a:ext uri="{FF2B5EF4-FFF2-40B4-BE49-F238E27FC236}">
                      <a16:creationId xmlns:a16="http://schemas.microsoft.com/office/drawing/2014/main" id="{2F146FEA-EB67-48D2-AC0E-C538AEE2F6FC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5296B2B8-92D6-42C4-81CB-29C40FA35DCF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14" name="Picture 513">
                  <a:extLst>
                    <a:ext uri="{FF2B5EF4-FFF2-40B4-BE49-F238E27FC236}">
                      <a16:creationId xmlns:a16="http://schemas.microsoft.com/office/drawing/2014/main" id="{D14A850D-6510-424D-897E-34E61F39C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BAE0EAA2-73CF-43BD-9139-B7FF05915E6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6" name="Picture 515">
                  <a:extLst>
                    <a:ext uri="{FF2B5EF4-FFF2-40B4-BE49-F238E27FC236}">
                      <a16:creationId xmlns:a16="http://schemas.microsoft.com/office/drawing/2014/main" id="{185C2C13-4E44-4F10-9448-FD4E910751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154857AE-E7E1-4617-AC2A-F0BA8136171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8" name="Picture 517">
                  <a:extLst>
                    <a:ext uri="{FF2B5EF4-FFF2-40B4-BE49-F238E27FC236}">
                      <a16:creationId xmlns:a16="http://schemas.microsoft.com/office/drawing/2014/main" id="{A331C98A-EDC9-4657-8BE1-ECBB08207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5CE260E1-5390-4B67-B903-790731618C5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020C9ECC-9DDF-4A9B-A24A-4DE6B1CE1C44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FFBC05AE-81DB-4BBB-90A6-F659E01A7644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0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CAC9029-7490-4541-9D97-EF644C0C0D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F0D9E8A-A2E1-4330-8DE5-1D095CA952D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802EF19-DD55-407A-987B-1E8C040D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64CD2010-ED0E-48D1-BB9B-F9BE7F26E046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3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F74332C-8EE8-498C-A062-8CAF384F49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F7F9E571-C9FD-49FD-9BC6-5EE824CEF2BD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02" name="Picture 501">
                  <a:extLst>
                    <a:ext uri="{FF2B5EF4-FFF2-40B4-BE49-F238E27FC236}">
                      <a16:creationId xmlns:a16="http://schemas.microsoft.com/office/drawing/2014/main" id="{F27601C0-F3F5-48B5-AC15-E261E411E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022005CF-3EAF-4BA3-9ADE-E4CB54A4C78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4" name="Picture 503">
                  <a:extLst>
                    <a:ext uri="{FF2B5EF4-FFF2-40B4-BE49-F238E27FC236}">
                      <a16:creationId xmlns:a16="http://schemas.microsoft.com/office/drawing/2014/main" id="{6977D369-20E4-42B8-935D-1A352B319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38CC486F-E071-467D-A218-712B6D246DB1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6" name="Picture 505">
                  <a:extLst>
                    <a:ext uri="{FF2B5EF4-FFF2-40B4-BE49-F238E27FC236}">
                      <a16:creationId xmlns:a16="http://schemas.microsoft.com/office/drawing/2014/main" id="{CDE66544-7DEE-4AC3-80AB-B2CC739F4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4E9E6759-B37D-43B1-B687-650349015B63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22E3D41B-6C1F-4F23-BF1B-C5127CDD3764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9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0F7A462E-F09C-4A8F-8C1B-ED38A656ED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3D040D8A-0F06-4C38-8846-246EB277B763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9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E3D059E7-1659-4EB5-8ED5-EC82295E1F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3230E415-C0BB-4138-884B-DEB070B3523F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00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2E9D585-0B64-4C67-A44A-870C34B0E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1" name="TextBox 500">
                  <a:extLst>
                    <a:ext uri="{FF2B5EF4-FFF2-40B4-BE49-F238E27FC236}">
                      <a16:creationId xmlns:a16="http://schemas.microsoft.com/office/drawing/2014/main" id="{AFB4F17C-9CCC-463C-88DA-28AB075B134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94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976F71CE-D075-4AC9-8F26-E230BEE0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5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A5EB1CF-D741-4BC8-983F-D2EFCEB87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4465CD9-5EB9-4940-9E33-C48A98BDC586}"/>
                </a:ext>
              </a:extLst>
            </p:cNvPr>
            <p:cNvSpPr txBox="1"/>
            <p:nvPr/>
          </p:nvSpPr>
          <p:spPr>
            <a:xfrm>
              <a:off x="2098609" y="5495971"/>
              <a:ext cx="1242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Fabrikam</a:t>
              </a:r>
              <a:endParaRPr lang="en-US" sz="1600" b="1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90F232D-8503-4B2C-A3DD-8894AD51F8E5}"/>
                </a:ext>
              </a:extLst>
            </p:cNvPr>
            <p:cNvSpPr/>
            <p:nvPr/>
          </p:nvSpPr>
          <p:spPr>
            <a:xfrm>
              <a:off x="2095996" y="5486916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A46EEFA-9D31-4105-8468-C7009175A1E9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1292645" y="1976091"/>
            <a:ext cx="728707" cy="137198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42414A9-A526-4309-864B-F7C5054F74EE}"/>
              </a:ext>
            </a:extLst>
          </p:cNvPr>
          <p:cNvCxnSpPr>
            <a:cxnSpLocks/>
            <a:stCxn id="141" idx="3"/>
            <a:endCxn id="233" idx="1"/>
          </p:cNvCxnSpPr>
          <p:nvPr/>
        </p:nvCxnSpPr>
        <p:spPr>
          <a:xfrm flipV="1">
            <a:off x="1605381" y="2729903"/>
            <a:ext cx="466307" cy="910251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1CC6B79-C14A-4E88-8B82-103058EB7439}"/>
              </a:ext>
            </a:extLst>
          </p:cNvPr>
          <p:cNvCxnSpPr>
            <a:cxnSpLocks/>
            <a:stCxn id="141" idx="3"/>
            <a:endCxn id="256" idx="1"/>
          </p:cNvCxnSpPr>
          <p:nvPr/>
        </p:nvCxnSpPr>
        <p:spPr>
          <a:xfrm flipV="1">
            <a:off x="1605382" y="3639695"/>
            <a:ext cx="478461" cy="45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7CBC765-C28B-4EC4-AEDF-7BB0498911C5}"/>
              </a:ext>
            </a:extLst>
          </p:cNvPr>
          <p:cNvCxnSpPr>
            <a:cxnSpLocks/>
            <a:stCxn id="141" idx="3"/>
            <a:endCxn id="279" idx="1"/>
          </p:cNvCxnSpPr>
          <p:nvPr/>
        </p:nvCxnSpPr>
        <p:spPr>
          <a:xfrm>
            <a:off x="1605382" y="3640154"/>
            <a:ext cx="490615" cy="909332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AC8EC98-786F-4E85-AE73-BBB8357614C6}"/>
              </a:ext>
            </a:extLst>
          </p:cNvPr>
          <p:cNvCxnSpPr>
            <a:cxnSpLocks/>
            <a:stCxn id="141" idx="2"/>
            <a:endCxn id="302" idx="1"/>
          </p:cNvCxnSpPr>
          <p:nvPr/>
        </p:nvCxnSpPr>
        <p:spPr>
          <a:xfrm>
            <a:off x="1292644" y="3932233"/>
            <a:ext cx="803352" cy="152704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65E584A-B0E5-4B3C-AAA6-BA848A9869E3}"/>
              </a:ext>
            </a:extLst>
          </p:cNvPr>
          <p:cNvGrpSpPr/>
          <p:nvPr/>
        </p:nvGrpSpPr>
        <p:grpSpPr>
          <a:xfrm>
            <a:off x="2062147" y="2298133"/>
            <a:ext cx="8253428" cy="874088"/>
            <a:chOff x="2062147" y="2757543"/>
            <a:chExt cx="8253428" cy="87408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8768472-E0C1-4545-877C-A3E5A829927B}"/>
                </a:ext>
              </a:extLst>
            </p:cNvPr>
            <p:cNvSpPr txBox="1"/>
            <p:nvPr/>
          </p:nvSpPr>
          <p:spPr>
            <a:xfrm>
              <a:off x="2062147" y="2766598"/>
              <a:ext cx="148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Northwind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33C3522-5497-4C3A-9D2E-9B80399C0277}"/>
                </a:ext>
              </a:extLst>
            </p:cNvPr>
            <p:cNvSpPr/>
            <p:nvPr/>
          </p:nvSpPr>
          <p:spPr>
            <a:xfrm>
              <a:off x="2071688" y="275754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650100E8-B7B8-487B-82F9-61A2FE79E285}"/>
                </a:ext>
              </a:extLst>
            </p:cNvPr>
            <p:cNvGrpSpPr/>
            <p:nvPr/>
          </p:nvGrpSpPr>
          <p:grpSpPr>
            <a:xfrm>
              <a:off x="3498622" y="2819948"/>
              <a:ext cx="6404923" cy="811683"/>
              <a:chOff x="3498622" y="2423708"/>
              <a:chExt cx="6404923" cy="81168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179C721-4ACF-4196-9F64-75D646E298EE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6248C000-F7C8-4459-B8C0-2A1FFF4E3810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245" name="Picture 2" descr="image001">
                    <a:extLst>
                      <a:ext uri="{FF2B5EF4-FFF2-40B4-BE49-F238E27FC236}">
                        <a16:creationId xmlns:a16="http://schemas.microsoft.com/office/drawing/2014/main" id="{636950DA-FE4E-404E-BF59-9351D7B33B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4" name="Picture 2" descr="image001">
                    <a:extLst>
                      <a:ext uri="{FF2B5EF4-FFF2-40B4-BE49-F238E27FC236}">
                        <a16:creationId xmlns:a16="http://schemas.microsoft.com/office/drawing/2014/main" id="{FEA6CB0D-3108-413C-AF3D-1BC57F3BA6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4" name="Picture 2" descr="image001">
                    <a:extLst>
                      <a:ext uri="{FF2B5EF4-FFF2-40B4-BE49-F238E27FC236}">
                        <a16:creationId xmlns:a16="http://schemas.microsoft.com/office/drawing/2014/main" id="{6C69DADC-944A-462D-84DE-148B8C8AB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9CAFB48B-0652-4F72-AA7C-F0CBF8045F8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2E4CC0C8-E09C-4693-838E-8E3CBFDC61B8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AD05B07A-1D07-44DB-BC48-16FEF7CA2C57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8A7C6BC-4E4A-41F7-8107-397E45C773A6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0A6BC38B-38FE-4F58-8B79-65C1BE5F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4675A484-630A-4B21-BD7B-752966D3DC5B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36" name="Picture 335">
                  <a:extLst>
                    <a:ext uri="{FF2B5EF4-FFF2-40B4-BE49-F238E27FC236}">
                      <a16:creationId xmlns:a16="http://schemas.microsoft.com/office/drawing/2014/main" id="{0F149A38-880E-4A35-8C9F-AE5CCA077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D61E66BF-929B-4E26-A595-56BEC8C552F6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46" name="Picture 345">
                  <a:extLst>
                    <a:ext uri="{FF2B5EF4-FFF2-40B4-BE49-F238E27FC236}">
                      <a16:creationId xmlns:a16="http://schemas.microsoft.com/office/drawing/2014/main" id="{2D1987DC-E85B-46DD-956E-19840962C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58FD6721-FAB2-4787-964B-6E15B568323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DA48000-20DF-41D4-AFE6-4E14F7F3257D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AC85385-E709-4656-AA74-F9B077AF050B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2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167F2674-A76F-4B0C-9A4E-80EC10BDB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677A114E-D4A7-457C-B71F-C561439EE5BB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E5660050-9DE3-4ACB-8FD0-1169597309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AE5B4235-289C-4888-B23F-566F1E8F46E8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4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5A09BA9-68EC-467B-A24E-B8777FADB0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8EF5F821-BEDD-4FFC-92F9-53F6BFFB8A3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D9A5D003-3646-4A62-AE5C-3C8E07CBB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0389BD-3FF9-4247-B618-CA7E398D613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F95814B1-F82B-4470-986F-CB304A0B9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2BB8AAA3-738F-4867-A20F-20892CABF1F9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50" name="Picture 349">
                  <a:extLst>
                    <a:ext uri="{FF2B5EF4-FFF2-40B4-BE49-F238E27FC236}">
                      <a16:creationId xmlns:a16="http://schemas.microsoft.com/office/drawing/2014/main" id="{C3355781-5CF5-4F67-855C-A59203547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55FAF277-A765-4646-9848-BE152558F1DD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6067E9D-45E1-40E5-92A2-EEEBB079135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23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4817A2A-67D1-4E7B-9AAA-092156835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2E9B8CD2-EE40-4D44-BB3F-6ED779F3FFF6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4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29FCE0-3257-4CD0-9456-83C0F4C321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A72856E8-A19B-4EA9-BB0D-B117780D21D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5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D457A5-AF11-4CFE-B48D-72B9E233E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9E215C3-B64E-4474-9CFF-E882A484C335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35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4D6EA309-CC0A-47BC-A23C-0AECC31C2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F6FB8843-2676-4A67-ABC3-4A18592FB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E614-A818-4653-8781-8A4B0BC8A495}"/>
              </a:ext>
            </a:extLst>
          </p:cNvPr>
          <p:cNvGrpSpPr/>
          <p:nvPr/>
        </p:nvGrpSpPr>
        <p:grpSpPr>
          <a:xfrm>
            <a:off x="2074301" y="3207927"/>
            <a:ext cx="8253429" cy="863535"/>
            <a:chOff x="2074300" y="3667334"/>
            <a:chExt cx="8253429" cy="863535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C6EBEAB-3572-48BF-AC9C-B726E1D0BB0A}"/>
                </a:ext>
              </a:extLst>
            </p:cNvPr>
            <p:cNvGrpSpPr/>
            <p:nvPr/>
          </p:nvGrpSpPr>
          <p:grpSpPr>
            <a:xfrm>
              <a:off x="2074300" y="3667334"/>
              <a:ext cx="8253429" cy="863535"/>
              <a:chOff x="2062146" y="202173"/>
              <a:chExt cx="8253429" cy="863535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D251592-4C2F-402E-9394-D1701DE4CDE2}"/>
                  </a:ext>
                </a:extLst>
              </p:cNvPr>
              <p:cNvSpPr txBox="1"/>
              <p:nvPr/>
            </p:nvSpPr>
            <p:spPr>
              <a:xfrm>
                <a:off x="2062146" y="211228"/>
                <a:ext cx="20641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Smart Hotel 360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B1EA6F-31C5-408B-A062-EE2E00D2F403}"/>
                  </a:ext>
                </a:extLst>
              </p:cNvPr>
              <p:cNvSpPr/>
              <p:nvPr/>
            </p:nvSpPr>
            <p:spPr>
              <a:xfrm>
                <a:off x="2071688" y="202173"/>
                <a:ext cx="8243887" cy="863535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EB7CF1BD-88D6-4959-BDAD-370E4DB9AAB1}"/>
                </a:ext>
              </a:extLst>
            </p:cNvPr>
            <p:cNvGrpSpPr/>
            <p:nvPr/>
          </p:nvGrpSpPr>
          <p:grpSpPr>
            <a:xfrm>
              <a:off x="3499184" y="3684751"/>
              <a:ext cx="6404923" cy="811683"/>
              <a:chOff x="3498622" y="2423708"/>
              <a:chExt cx="6404923" cy="811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97B7FD7-27CF-4133-812A-CD85709A328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B794A6CC-9677-4B6F-8B06-AC625C9485FC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40" name="Picture 2" descr="image001">
                    <a:extLst>
                      <a:ext uri="{FF2B5EF4-FFF2-40B4-BE49-F238E27FC236}">
                        <a16:creationId xmlns:a16="http://schemas.microsoft.com/office/drawing/2014/main" id="{FD64A3F1-7E15-425C-86AA-60930BA061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1" name="Picture 2" descr="image001">
                    <a:extLst>
                      <a:ext uri="{FF2B5EF4-FFF2-40B4-BE49-F238E27FC236}">
                        <a16:creationId xmlns:a16="http://schemas.microsoft.com/office/drawing/2014/main" id="{32A9BB5E-1F1B-403C-8CA5-D82A288276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2" name="Picture 2" descr="image001">
                    <a:extLst>
                      <a:ext uri="{FF2B5EF4-FFF2-40B4-BE49-F238E27FC236}">
                        <a16:creationId xmlns:a16="http://schemas.microsoft.com/office/drawing/2014/main" id="{4454E50C-9772-485A-A427-6847EB1A99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59F37662-9E17-4B26-91D8-F4AD18EB6C3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117624BA-1A1E-43D6-B5A5-66E93ABF2789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7A16270-5A05-4F5F-BD71-E33C16FB94FD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776218F-1692-4CFC-8A34-199273248C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30" name="Picture 429">
                  <a:extLst>
                    <a:ext uri="{FF2B5EF4-FFF2-40B4-BE49-F238E27FC236}">
                      <a16:creationId xmlns:a16="http://schemas.microsoft.com/office/drawing/2014/main" id="{961AD013-1F83-4079-B625-6A014D517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7264E4C-E6F2-46FC-A53A-A961E80681D4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2" name="Picture 431">
                  <a:extLst>
                    <a:ext uri="{FF2B5EF4-FFF2-40B4-BE49-F238E27FC236}">
                      <a16:creationId xmlns:a16="http://schemas.microsoft.com/office/drawing/2014/main" id="{56CE0F64-6D38-493B-B071-A3A68B636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3" name="TextBox 432">
                  <a:extLst>
                    <a:ext uri="{FF2B5EF4-FFF2-40B4-BE49-F238E27FC236}">
                      <a16:creationId xmlns:a16="http://schemas.microsoft.com/office/drawing/2014/main" id="{AE9E2AD0-84AA-410D-B58C-92C2B34F243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4" name="Picture 433">
                  <a:extLst>
                    <a:ext uri="{FF2B5EF4-FFF2-40B4-BE49-F238E27FC236}">
                      <a16:creationId xmlns:a16="http://schemas.microsoft.com/office/drawing/2014/main" id="{4711C975-7841-43AA-A396-8332BB542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5AE53F55-EA55-479D-9BAC-99024047114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C4D82EF2-C169-41C2-9E34-0C5A6A2EFEEE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23F5F13B-2F08-4814-8A76-5C4A698F7453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5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8D3BE5C4-0CF5-4E3A-9AA9-CF6EF50E7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8BE53E8E-2439-4AB0-BE7B-4123036529C0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B5D328DF-95C5-4DAA-B99A-F72F7EE74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196709C0-A059-4ADA-8AD4-4F92F5CEAABB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3366D1F-00A3-4AC9-9240-0EE3C190F3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F635D2C0-054C-4837-9D56-D7C9E024D70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B980CA06-34FA-4D70-8450-BB76FB9AD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65B8648A-EC45-4D6F-B830-4DC948CDB588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0" name="Picture 419">
                  <a:extLst>
                    <a:ext uri="{FF2B5EF4-FFF2-40B4-BE49-F238E27FC236}">
                      <a16:creationId xmlns:a16="http://schemas.microsoft.com/office/drawing/2014/main" id="{93797998-8978-4253-AAC0-65F76909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47A966BD-AE34-435E-B8BE-029B492A42FA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2" name="Picture 421">
                  <a:extLst>
                    <a:ext uri="{FF2B5EF4-FFF2-40B4-BE49-F238E27FC236}">
                      <a16:creationId xmlns:a16="http://schemas.microsoft.com/office/drawing/2014/main" id="{004A75FB-BAE2-4476-BB75-0AF281F16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725DF00-DFD8-461A-8BF0-6693FC1291DC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45D82A5-A4C6-41D7-9C26-E4CEA52A1F7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1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790254C-483B-4DB7-81BD-327936590F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C07CD5D1-E977-4265-B118-8460B98B5FCD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39183A0F-DCE2-44CE-B707-3B3974663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5D106348-A379-48AB-8272-F973A0E95A7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967AD9C-B12C-4C91-A7F4-6ED8D2182D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66CEE845-FC1D-46BF-A120-F9BD0186366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10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7C25778-D32F-45A9-A1F3-4CF92A6E6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B8D43C6-E6F6-41DD-ADA8-D338A2B41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77614-E13C-459B-AC8A-ADF09C15E04F}"/>
              </a:ext>
            </a:extLst>
          </p:cNvPr>
          <p:cNvGrpSpPr/>
          <p:nvPr/>
        </p:nvGrpSpPr>
        <p:grpSpPr>
          <a:xfrm>
            <a:off x="2062146" y="1458297"/>
            <a:ext cx="8253429" cy="863534"/>
            <a:chOff x="2062146" y="1855071"/>
            <a:chExt cx="8253429" cy="86353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8C24AB-124D-44DD-B5B5-ECD7FC05330A}"/>
                </a:ext>
              </a:extLst>
            </p:cNvPr>
            <p:cNvSpPr txBox="1"/>
            <p:nvPr/>
          </p:nvSpPr>
          <p:spPr>
            <a:xfrm>
              <a:off x="2062146" y="1864126"/>
              <a:ext cx="1749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Contoso (*)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58B2B4-E268-4C93-B6C6-3F31461B18BD}"/>
                </a:ext>
              </a:extLst>
            </p:cNvPr>
            <p:cNvSpPr/>
            <p:nvPr/>
          </p:nvSpPr>
          <p:spPr>
            <a:xfrm>
              <a:off x="2071688" y="1855071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E9CF26D2-6408-466C-9560-9A07C69CE38F}"/>
                </a:ext>
              </a:extLst>
            </p:cNvPr>
            <p:cNvGrpSpPr/>
            <p:nvPr/>
          </p:nvGrpSpPr>
          <p:grpSpPr>
            <a:xfrm>
              <a:off x="3480211" y="1901022"/>
              <a:ext cx="6404923" cy="811683"/>
              <a:chOff x="3498622" y="2423708"/>
              <a:chExt cx="6404923" cy="811683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EB077FE4-3FAF-4294-B309-917FA22045C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D289BB3C-055A-4FA7-B048-32D84F35539D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67" name="Picture 2" descr="image001">
                    <a:extLst>
                      <a:ext uri="{FF2B5EF4-FFF2-40B4-BE49-F238E27FC236}">
                        <a16:creationId xmlns:a16="http://schemas.microsoft.com/office/drawing/2014/main" id="{9FB7414B-0D67-4AD0-B6FF-B5765F8E81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8" name="Picture 2" descr="image001">
                    <a:extLst>
                      <a:ext uri="{FF2B5EF4-FFF2-40B4-BE49-F238E27FC236}">
                        <a16:creationId xmlns:a16="http://schemas.microsoft.com/office/drawing/2014/main" id="{0638F5DC-928A-48F8-B732-7839322572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9" name="Picture 2" descr="image001">
                    <a:extLst>
                      <a:ext uri="{FF2B5EF4-FFF2-40B4-BE49-F238E27FC236}">
                        <a16:creationId xmlns:a16="http://schemas.microsoft.com/office/drawing/2014/main" id="{F2F7A109-FDC0-468C-A948-188A78C9C2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C70A88B0-14D8-4C6A-8FDF-88D8BEAD4C10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565" name="TextBox 564">
                  <a:extLst>
                    <a:ext uri="{FF2B5EF4-FFF2-40B4-BE49-F238E27FC236}">
                      <a16:creationId xmlns:a16="http://schemas.microsoft.com/office/drawing/2014/main" id="{AEDFCC78-3EF7-439B-81A5-1C4B9AD69520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  <p:sp>
              <p:nvSpPr>
                <p:cNvPr id="566" name="TextBox 565">
                  <a:extLst>
                    <a:ext uri="{FF2B5EF4-FFF2-40B4-BE49-F238E27FC236}">
                      <a16:creationId xmlns:a16="http://schemas.microsoft.com/office/drawing/2014/main" id="{A86D3A7D-25C0-4542-A6CF-B3E36012899A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 dirty="0"/>
                    <a:t>= 1 Build</a:t>
                  </a:r>
                </a:p>
              </p:txBody>
            </p:sp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73110F01-DEDC-4B4D-9BB9-36589075C5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57" name="Picture 556">
                  <a:extLst>
                    <a:ext uri="{FF2B5EF4-FFF2-40B4-BE49-F238E27FC236}">
                      <a16:creationId xmlns:a16="http://schemas.microsoft.com/office/drawing/2014/main" id="{8C0981FC-06F8-41BC-A5EF-D8AB0EEA0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04ECFDCA-52A3-46B6-9DAE-BBB7077ADB8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59" name="Picture 558">
                  <a:extLst>
                    <a:ext uri="{FF2B5EF4-FFF2-40B4-BE49-F238E27FC236}">
                      <a16:creationId xmlns:a16="http://schemas.microsoft.com/office/drawing/2014/main" id="{A91A66ED-EC93-48C0-B419-54053BF17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B09C90BF-D724-4EB3-B9C9-C1EDE08A77F1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61" name="Picture 560">
                  <a:extLst>
                    <a:ext uri="{FF2B5EF4-FFF2-40B4-BE49-F238E27FC236}">
                      <a16:creationId xmlns:a16="http://schemas.microsoft.com/office/drawing/2014/main" id="{CA7ED31D-1BEB-4610-AC11-DB9F78A26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2" name="TextBox 561">
                  <a:extLst>
                    <a:ext uri="{FF2B5EF4-FFF2-40B4-BE49-F238E27FC236}">
                      <a16:creationId xmlns:a16="http://schemas.microsoft.com/office/drawing/2014/main" id="{2FFF2900-3189-4642-A1C9-5081369604E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EC90C99A-5712-44C2-9431-642AC5330DFF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51" name="TextBox 550">
                  <a:extLst>
                    <a:ext uri="{FF2B5EF4-FFF2-40B4-BE49-F238E27FC236}">
                      <a16:creationId xmlns:a16="http://schemas.microsoft.com/office/drawing/2014/main" id="{96AD8498-A4EB-4D12-A034-D6ADEF61E4D5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2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913F6EBF-1AE7-4E98-A6A5-9002463B5F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9F215F87-6CE6-406B-99F3-D1EC9D8872EA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4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0FDF68A2-806D-42AD-A24D-79F362051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5" name="TextBox 554">
                  <a:extLst>
                    <a:ext uri="{FF2B5EF4-FFF2-40B4-BE49-F238E27FC236}">
                      <a16:creationId xmlns:a16="http://schemas.microsoft.com/office/drawing/2014/main" id="{9F0AAD5F-FBBE-494D-BC51-7783A529C567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6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80A48B1-2995-491C-8095-26F54CEA9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736BE228-4366-4865-BBD2-90125067B45F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45" name="Picture 544">
                  <a:extLst>
                    <a:ext uri="{FF2B5EF4-FFF2-40B4-BE49-F238E27FC236}">
                      <a16:creationId xmlns:a16="http://schemas.microsoft.com/office/drawing/2014/main" id="{D4E04146-EEF2-4D10-BDE4-3619BF0D7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D37B92F-22AA-45E8-98E5-9D2F004202BB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7" name="Picture 546">
                  <a:extLst>
                    <a:ext uri="{FF2B5EF4-FFF2-40B4-BE49-F238E27FC236}">
                      <a16:creationId xmlns:a16="http://schemas.microsoft.com/office/drawing/2014/main" id="{BD06B8F5-E1DF-4B7C-AFAC-856252042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1D72AEF8-5C54-4C14-8F67-7E016E2BCEED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9" name="Picture 548">
                  <a:extLst>
                    <a:ext uri="{FF2B5EF4-FFF2-40B4-BE49-F238E27FC236}">
                      <a16:creationId xmlns:a16="http://schemas.microsoft.com/office/drawing/2014/main" id="{80CD219C-14BE-43AC-9AE6-CE740B28E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50" name="TextBox 549">
                  <a:extLst>
                    <a:ext uri="{FF2B5EF4-FFF2-40B4-BE49-F238E27FC236}">
                      <a16:creationId xmlns:a16="http://schemas.microsoft.com/office/drawing/2014/main" id="{013DBCD1-D7FF-4CF2-BFD0-5D5C6D9C0556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1C1F4149-4C15-4574-A2A2-AE2144CA4AA9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539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F8BD099-8EC4-4A92-9FD8-AC06385B9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CDE8AAE8-34D8-4AF7-9E03-00CE1AFD52F7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1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4193C57-E13C-4DBB-8D1E-3019B852A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BB4E1576-AB1A-4444-8642-7615166A289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3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5924CF3-36D7-4EE9-A6A6-EEA914E297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4" name="TextBox 543">
                  <a:extLst>
                    <a:ext uri="{FF2B5EF4-FFF2-40B4-BE49-F238E27FC236}">
                      <a16:creationId xmlns:a16="http://schemas.microsoft.com/office/drawing/2014/main" id="{7FB306B0-97AA-4EE4-8321-5237084CDFD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53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36197E2-CDAE-4218-B501-7F9A3162C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5D2CF5AF-DA39-4D02-88AD-8F817A87C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1EE6C3A-74CD-4988-9092-8F7C0613E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70937" y="1809149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inux icon">
            <a:extLst>
              <a:ext uri="{FF2B5EF4-FFF2-40B4-BE49-F238E27FC236}">
                <a16:creationId xmlns:a16="http://schemas.microsoft.com/office/drawing/2014/main" id="{F36E0F9D-9A6E-4367-A3AC-17BD463E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5" y="1818300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4" descr="Related image">
            <a:extLst>
              <a:ext uri="{FF2B5EF4-FFF2-40B4-BE49-F238E27FC236}">
                <a16:creationId xmlns:a16="http://schemas.microsoft.com/office/drawing/2014/main" id="{4EB181FD-4C2F-4E78-8ED6-702FD1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" y="2351834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9B16E5-AA60-4B65-AD2F-759953CFBF90}"/>
              </a:ext>
            </a:extLst>
          </p:cNvPr>
          <p:cNvSpPr/>
          <p:nvPr/>
        </p:nvSpPr>
        <p:spPr>
          <a:xfrm>
            <a:off x="779098" y="238754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.NET</a:t>
            </a:r>
          </a:p>
        </p:txBody>
      </p:sp>
      <p:pic>
        <p:nvPicPr>
          <p:cNvPr id="2056" name="Picture 8" descr="Image result for java icon">
            <a:extLst>
              <a:ext uri="{FF2B5EF4-FFF2-40B4-BE49-F238E27FC236}">
                <a16:creationId xmlns:a16="http://schemas.microsoft.com/office/drawing/2014/main" id="{C86B6EC6-A2BE-466B-B63C-384D6188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3" y="2322869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75">
        <p:fade/>
      </p:transition>
    </mc:Choice>
    <mc:Fallback xmlns="">
      <p:transition spd="med" advTm="27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01389 0.2345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17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-0.02205 0.2339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116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5802E-6 L 0.02413 0.1558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7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851 0.1416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706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04323 0.1558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77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55" grpId="0" animBg="1"/>
      <p:bldP spid="155" grpId="1" animBg="1"/>
      <p:bldP spid="10" grpId="0"/>
      <p:bldP spid="10" grpId="1"/>
      <p:bldP spid="1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94901-ACED-4DF7-A79E-46F1ACA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Tagging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A5221-D3D5-4A18-AB2A-9E5337ECF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stable tagging can create instability </a:t>
            </a:r>
          </a:p>
        </p:txBody>
      </p:sp>
    </p:spTree>
    <p:extLst>
      <p:ext uri="{BB962C8B-B14F-4D97-AF65-F5344CB8AC3E}">
        <p14:creationId xmlns:p14="http://schemas.microsoft.com/office/powerpoint/2010/main" val="24662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3">
        <p:fade/>
      </p:transition>
    </mc:Choice>
    <mc:Fallback xmlns="">
      <p:transition spd="med" advTm="219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151" y="2711768"/>
            <a:ext cx="2421349" cy="23484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A5A5B2C1-E647-4643-ACB2-F7FD617A0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7247" y="3373937"/>
          <a:ext cx="730728" cy="163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3rp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69208606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1n4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834801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4645" y="1920257"/>
            <a:ext cx="2613521" cy="25489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web         1   91e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u82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2re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D1ED3A11-A016-4B1C-B3C8-FEE71253CA53}"/>
              </a:ext>
            </a:extLst>
          </p:cNvPr>
          <p:cNvSpPr/>
          <p:nvPr/>
        </p:nvSpPr>
        <p:spPr bwMode="auto">
          <a:xfrm>
            <a:off x="67036" y="4504737"/>
            <a:ext cx="2627491" cy="20626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quotes      1   3rp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important   1   1n4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881" y="388706"/>
            <a:ext cx="2835369" cy="1633396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1282" y="1137846"/>
            <a:ext cx="721037" cy="444217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1282" y="1540673"/>
            <a:ext cx="721037" cy="444217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1282" y="731956"/>
            <a:ext cx="721037" cy="444217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3567" y="1137846"/>
            <a:ext cx="721037" cy="444217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3567" y="731956"/>
            <a:ext cx="721037" cy="444217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87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3567" y="1540122"/>
            <a:ext cx="721037" cy="444217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1117" y="2089734"/>
            <a:ext cx="2828131" cy="1633396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8518" y="2443008"/>
            <a:ext cx="721037" cy="444217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8518" y="2845833"/>
            <a:ext cx="721037" cy="444217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803" y="2443008"/>
            <a:ext cx="721037" cy="444217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803" y="2845284"/>
            <a:ext cx="721037" cy="444217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87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8354" y="3790761"/>
            <a:ext cx="2820895" cy="1633396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353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754" y="4539902"/>
            <a:ext cx="721037" cy="444217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754" y="4134012"/>
            <a:ext cx="721037" cy="444217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8039" y="4539902"/>
            <a:ext cx="721037" cy="444217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784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8039" y="4134012"/>
            <a:ext cx="721037" cy="444217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353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784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586" y="927202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4309" y="754767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924" y="2627520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645" y="2455085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3261" y="4327837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983" y="4155403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845" y="388706"/>
            <a:ext cx="836059" cy="5035452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189315" y="4112884"/>
            <a:ext cx="775215" cy="1171465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966">
              <a:defRPr/>
            </a:pPr>
            <a:endParaRPr lang="en-US" sz="2353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4076" y="2556636"/>
            <a:ext cx="569208" cy="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1783133" y="779913"/>
            <a:ext cx="2295950" cy="111432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4625" algn="l"/>
                <a:tab pos="131762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079083" y="1337077"/>
            <a:ext cx="311023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217783" y="1128067"/>
            <a:ext cx="756215" cy="56920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3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57150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7996903" y="545423"/>
            <a:ext cx="716976" cy="236100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7996904" y="2246451"/>
            <a:ext cx="724213" cy="65998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140111" y="1986508"/>
            <a:ext cx="3953423" cy="2107060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7996903" y="2906431"/>
            <a:ext cx="731451" cy="104104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269" y="4186929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29689" y="4018437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1852" y="3895635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729" y="3376061"/>
          <a:ext cx="1050370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37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07" y="3373937"/>
          <a:ext cx="730728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099" y="3781177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099" y="4052413"/>
            <a:ext cx="43778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427" y="4323649"/>
            <a:ext cx="4744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D9F5759A-D1A2-47BB-9375-87E933183C02}"/>
              </a:ext>
            </a:extLst>
          </p:cNvPr>
          <p:cNvCxnSpPr>
            <a:cxnSpLocks/>
          </p:cNvCxnSpPr>
          <p:nvPr/>
        </p:nvCxnSpPr>
        <p:spPr>
          <a:xfrm>
            <a:off x="5459462" y="4070748"/>
            <a:ext cx="431422" cy="53010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62D297D-AB5D-4D6E-80FD-E095A31511B6}"/>
              </a:ext>
            </a:extLst>
          </p:cNvPr>
          <p:cNvCxnSpPr>
            <a:cxnSpLocks/>
          </p:cNvCxnSpPr>
          <p:nvPr/>
        </p:nvCxnSpPr>
        <p:spPr>
          <a:xfrm>
            <a:off x="5439216" y="4323649"/>
            <a:ext cx="458031" cy="53275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CCC7533-F8E2-4DD3-A8C7-67AA8541FCA0}"/>
              </a:ext>
            </a:extLst>
          </p:cNvPr>
          <p:cNvCxnSpPr>
            <a:cxnSpLocks/>
            <a:stCxn id="314" idx="3"/>
            <a:endCxn id="313" idx="1"/>
          </p:cNvCxnSpPr>
          <p:nvPr/>
        </p:nvCxnSpPr>
        <p:spPr>
          <a:xfrm flipV="1">
            <a:off x="6424639" y="1559441"/>
            <a:ext cx="3604856" cy="33537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3B4C8FA0-8CDA-44CA-85EA-8ED7CA0FA170}"/>
              </a:ext>
            </a:extLst>
          </p:cNvPr>
          <p:cNvCxnSpPr>
            <a:cxnSpLocks/>
            <a:stCxn id="314" idx="3"/>
            <a:endCxn id="312" idx="1"/>
          </p:cNvCxnSpPr>
          <p:nvPr/>
        </p:nvCxnSpPr>
        <p:spPr>
          <a:xfrm>
            <a:off x="6424639" y="1894814"/>
            <a:ext cx="3617275" cy="266425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1FF294A-6259-4DEA-BCA1-D0A2B99DEDA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63005" cy="202119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FCB45-C92C-4160-A693-41FE2666E1FB}"/>
              </a:ext>
            </a:extLst>
          </p:cNvPr>
          <p:cNvGrpSpPr/>
          <p:nvPr/>
        </p:nvGrpSpPr>
        <p:grpSpPr>
          <a:xfrm>
            <a:off x="4128689" y="1134387"/>
            <a:ext cx="7475465" cy="3853112"/>
            <a:chOff x="4211476" y="864286"/>
            <a:chExt cx="7625364" cy="3930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7809D4-446D-413D-9EEE-FB4B1F3B9E98}"/>
                </a:ext>
              </a:extLst>
            </p:cNvPr>
            <p:cNvSpPr/>
            <p:nvPr/>
          </p:nvSpPr>
          <p:spPr bwMode="auto">
            <a:xfrm>
              <a:off x="7362514" y="4501197"/>
              <a:ext cx="630802" cy="228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1EFC3F0-D736-4417-B15C-6C32571B204E}"/>
                </a:ext>
              </a:extLst>
            </p:cNvPr>
            <p:cNvSpPr/>
            <p:nvPr/>
          </p:nvSpPr>
          <p:spPr bwMode="auto">
            <a:xfrm>
              <a:off x="10243274" y="3924059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C04E054-88C0-4AF7-877C-7683B3C0D758}"/>
                </a:ext>
              </a:extLst>
            </p:cNvPr>
            <p:cNvSpPr/>
            <p:nvPr/>
          </p:nvSpPr>
          <p:spPr bwMode="auto">
            <a:xfrm>
              <a:off x="10230606" y="864286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341BEC5-B081-441A-A294-B2C7342D8A4E}"/>
                </a:ext>
              </a:extLst>
            </p:cNvPr>
            <p:cNvSpPr/>
            <p:nvPr/>
          </p:nvSpPr>
          <p:spPr bwMode="auto">
            <a:xfrm>
              <a:off x="4211476" y="1209850"/>
              <a:ext cx="2341989" cy="860222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quotes &amp; important are in inconsistent states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405BEB1-7641-4AD4-BC66-1A2DD1743EE2}"/>
                </a:ext>
              </a:extLst>
            </p:cNvPr>
            <p:cNvSpPr/>
            <p:nvPr/>
          </p:nvSpPr>
          <p:spPr bwMode="auto">
            <a:xfrm>
              <a:off x="4474808" y="3701686"/>
              <a:ext cx="2314241" cy="1092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F3B289A2-4976-4970-A6AD-5B5E60215BD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424639" y="1894814"/>
            <a:ext cx="789145" cy="280380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6AB66E0E-4384-48CD-B67C-6AA8CFD61357}"/>
              </a:ext>
            </a:extLst>
          </p:cNvPr>
          <p:cNvSpPr/>
          <p:nvPr/>
        </p:nvSpPr>
        <p:spPr>
          <a:xfrm>
            <a:off x="1636053" y="6077705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8D357217-AAF9-4370-9D61-2C053D6FCD5E}"/>
              </a:ext>
            </a:extLst>
          </p:cNvPr>
          <p:cNvSpPr/>
          <p:nvPr/>
        </p:nvSpPr>
        <p:spPr>
          <a:xfrm>
            <a:off x="1640310" y="6229396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latin typeface="Calibri"/>
              </a:rPr>
              <a:t>digest: 1n4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8916" y="177944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427" y="337553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1710008" y="81018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324" y="4097475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352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3175" y="2762671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2364" y="2759916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2366" y="276172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42365" y="276172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38250" y="2761721"/>
            <a:ext cx="423743" cy="219456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latin typeface="Calibri"/>
              </a:rPr>
              <a:t>digest: 1n4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44754" y="2759916"/>
            <a:ext cx="432259" cy="21945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2084" y="2759910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687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387340" y="2745614"/>
            <a:ext cx="657669" cy="3315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32" y="2240600"/>
            <a:ext cx="1145281" cy="1145281"/>
          </a:xfrm>
          <a:prstGeom prst="rect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57A77CFE-B6CE-4E02-9C83-8D0B0A5F3263}"/>
              </a:ext>
            </a:extLst>
          </p:cNvPr>
          <p:cNvSpPr/>
          <p:nvPr/>
        </p:nvSpPr>
        <p:spPr>
          <a:xfrm>
            <a:off x="129872" y="443508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3C16B66-67FF-41F5-B218-176C328EC636}"/>
              </a:ext>
            </a:extLst>
          </p:cNvPr>
          <p:cNvSpPr/>
          <p:nvPr/>
        </p:nvSpPr>
        <p:spPr>
          <a:xfrm>
            <a:off x="4923534" y="398548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816" y="260524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8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415" y="2625998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8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14">
        <p:fade/>
      </p:transition>
    </mc:Choice>
    <mc:Fallback xmlns="">
      <p:transition spd="med" advTm="51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3211 -0.2076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"/>
                            </p:stCondLst>
                            <p:childTnLst>
                              <p:par>
                                <p:cTn id="2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32058 -0.48333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2058 -0.5055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319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58" grpId="0" uiExpand="1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752" grpId="0" animBg="1"/>
      <p:bldP spid="752" grpId="1" animBg="1"/>
      <p:bldP spid="753" grpId="0" animBg="1"/>
      <p:bldP spid="753" grpId="1" animBg="1"/>
      <p:bldP spid="316" grpId="0" animBg="1"/>
      <p:bldP spid="317" grpId="0" animBg="1"/>
      <p:bldP spid="317" grpId="1" animBg="1"/>
      <p:bldP spid="317" grpId="2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  <p:bldP spid="325" grpId="0" animBg="1"/>
      <p:bldP spid="327" grpId="0" animBg="1"/>
      <p:bldP spid="327" grpId="1" animBg="1"/>
      <p:bldP spid="328" grpId="0" animBg="1"/>
      <p:bldP spid="3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ECA4C-6CAF-45AD-8A17-12DC81E9F71C}"/>
              </a:ext>
            </a:extLst>
          </p:cNvPr>
          <p:cNvGrpSpPr/>
          <p:nvPr/>
        </p:nvGrpSpPr>
        <p:grpSpPr>
          <a:xfrm>
            <a:off x="5459515" y="3307596"/>
            <a:ext cx="5557756" cy="1250813"/>
            <a:chOff x="1763047" y="2900499"/>
            <a:chExt cx="5557756" cy="12508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1D543B-1510-41FE-B13A-B87941F8DB31}"/>
                </a:ext>
              </a:extLst>
            </p:cNvPr>
            <p:cNvSpPr/>
            <p:nvPr/>
          </p:nvSpPr>
          <p:spPr bwMode="auto">
            <a:xfrm>
              <a:off x="1763047" y="2900499"/>
              <a:ext cx="5557756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72F38C-0163-4DE2-A360-B93833BCE29B}"/>
                </a:ext>
              </a:extLst>
            </p:cNvPr>
            <p:cNvSpPr/>
            <p:nvPr/>
          </p:nvSpPr>
          <p:spPr bwMode="auto">
            <a:xfrm>
              <a:off x="1837982" y="2931370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48015C-D230-4E78-80FE-E09337C930AB}"/>
                </a:ext>
              </a:extLst>
            </p:cNvPr>
            <p:cNvSpPr/>
            <p:nvPr/>
          </p:nvSpPr>
          <p:spPr bwMode="auto">
            <a:xfrm>
              <a:off x="1842652" y="3838464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CE306-FE73-4B38-8A04-558BEA1EDCF4}"/>
              </a:ext>
            </a:extLst>
          </p:cNvPr>
          <p:cNvGrpSpPr/>
          <p:nvPr/>
        </p:nvGrpSpPr>
        <p:grpSpPr>
          <a:xfrm>
            <a:off x="5459515" y="1862972"/>
            <a:ext cx="4930571" cy="1250813"/>
            <a:chOff x="1763047" y="1455876"/>
            <a:chExt cx="4930570" cy="12508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936A4C-17C4-4519-83CC-9911377581AB}"/>
                </a:ext>
              </a:extLst>
            </p:cNvPr>
            <p:cNvSpPr/>
            <p:nvPr/>
          </p:nvSpPr>
          <p:spPr bwMode="auto">
            <a:xfrm>
              <a:off x="1763047" y="1455876"/>
              <a:ext cx="4930570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DC49A7-AE75-4ED0-98E8-6C8F4854E813}"/>
                </a:ext>
              </a:extLst>
            </p:cNvPr>
            <p:cNvSpPr/>
            <p:nvPr/>
          </p:nvSpPr>
          <p:spPr bwMode="auto">
            <a:xfrm>
              <a:off x="1837982" y="1486746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9CA2CA-6999-425E-942F-25CA33583D7E}"/>
                </a:ext>
              </a:extLst>
            </p:cNvPr>
            <p:cNvSpPr/>
            <p:nvPr/>
          </p:nvSpPr>
          <p:spPr bwMode="auto">
            <a:xfrm>
              <a:off x="1842652" y="2393841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4F1A66-EAD9-49D9-A014-4B0F687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Tagging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414D-2557-400D-B8AB-A4FFFD5F970B}"/>
              </a:ext>
            </a:extLst>
          </p:cNvPr>
          <p:cNvSpPr/>
          <p:nvPr/>
        </p:nvSpPr>
        <p:spPr bwMode="auto">
          <a:xfrm>
            <a:off x="7754774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65B15-B0E0-4EC0-9821-18495583AF8F}"/>
              </a:ext>
            </a:extLst>
          </p:cNvPr>
          <p:cNvSpPr/>
          <p:nvPr/>
        </p:nvSpPr>
        <p:spPr bwMode="auto">
          <a:xfrm>
            <a:off x="6440975" y="219620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4910-EEFC-4723-801B-AA7CAD4F68D8}"/>
              </a:ext>
            </a:extLst>
          </p:cNvPr>
          <p:cNvSpPr/>
          <p:nvPr/>
        </p:nvSpPr>
        <p:spPr bwMode="auto">
          <a:xfrm>
            <a:off x="6442633" y="2498573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B4D30-0EC8-4937-8CA7-3B25B2F829FB}"/>
              </a:ext>
            </a:extLst>
          </p:cNvPr>
          <p:cNvSpPr/>
          <p:nvPr/>
        </p:nvSpPr>
        <p:spPr bwMode="auto">
          <a:xfrm>
            <a:off x="644827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95457-E276-4D1C-99B7-EE756373011F}"/>
              </a:ext>
            </a:extLst>
          </p:cNvPr>
          <p:cNvSpPr/>
          <p:nvPr/>
        </p:nvSpPr>
        <p:spPr bwMode="auto">
          <a:xfrm>
            <a:off x="7101522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86CAE-4968-48E0-AB89-F6707339C53E}"/>
              </a:ext>
            </a:extLst>
          </p:cNvPr>
          <p:cNvSpPr/>
          <p:nvPr/>
        </p:nvSpPr>
        <p:spPr bwMode="auto">
          <a:xfrm>
            <a:off x="7754774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00449-42AA-46F8-A263-7A5782BA6A79}"/>
              </a:ext>
            </a:extLst>
          </p:cNvPr>
          <p:cNvSpPr/>
          <p:nvPr/>
        </p:nvSpPr>
        <p:spPr bwMode="auto">
          <a:xfrm>
            <a:off x="9061278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0307E-5C83-45DD-B520-C83A8304CD72}"/>
              </a:ext>
            </a:extLst>
          </p:cNvPr>
          <p:cNvSpPr/>
          <p:nvPr/>
        </p:nvSpPr>
        <p:spPr bwMode="auto">
          <a:xfrm>
            <a:off x="8408026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121FC-6693-4A0C-92FB-DA3863460D70}"/>
              </a:ext>
            </a:extLst>
          </p:cNvPr>
          <p:cNvSpPr/>
          <p:nvPr/>
        </p:nvSpPr>
        <p:spPr bwMode="auto">
          <a:xfrm>
            <a:off x="7096853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38A66-A238-4D8C-9A34-397BAF86A9F8}"/>
              </a:ext>
            </a:extLst>
          </p:cNvPr>
          <p:cNvSpPr/>
          <p:nvPr/>
        </p:nvSpPr>
        <p:spPr bwMode="auto">
          <a:xfrm>
            <a:off x="9714530" y="2800938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5wd1k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BC9B9-FA58-432A-A722-39A84BFF2365}"/>
              </a:ext>
            </a:extLst>
          </p:cNvPr>
          <p:cNvSpPr/>
          <p:nvPr/>
        </p:nvSpPr>
        <p:spPr bwMode="auto">
          <a:xfrm>
            <a:off x="9056609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152B3-8CB1-4638-9748-398CB1B79876}"/>
              </a:ext>
            </a:extLst>
          </p:cNvPr>
          <p:cNvSpPr/>
          <p:nvPr/>
        </p:nvSpPr>
        <p:spPr bwMode="auto">
          <a:xfrm>
            <a:off x="8408026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7A92B-2FCD-46EA-AA08-216863055FC2}"/>
              </a:ext>
            </a:extLst>
          </p:cNvPr>
          <p:cNvSpPr/>
          <p:nvPr/>
        </p:nvSpPr>
        <p:spPr bwMode="auto">
          <a:xfrm>
            <a:off x="8415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E4091-718A-4405-B6FA-38EE7BD85ED2}"/>
              </a:ext>
            </a:extLst>
          </p:cNvPr>
          <p:cNvSpPr/>
          <p:nvPr/>
        </p:nvSpPr>
        <p:spPr bwMode="auto">
          <a:xfrm>
            <a:off x="9714530" y="2498573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6B5F85-D393-466C-9854-216FB6C57483}"/>
              </a:ext>
            </a:extLst>
          </p:cNvPr>
          <p:cNvSpPr/>
          <p:nvPr/>
        </p:nvSpPr>
        <p:spPr bwMode="auto">
          <a:xfrm>
            <a:off x="9714530" y="2196207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6E0BD-B958-4978-9ECC-318C568466E2}"/>
              </a:ext>
            </a:extLst>
          </p:cNvPr>
          <p:cNvSpPr/>
          <p:nvPr/>
        </p:nvSpPr>
        <p:spPr bwMode="auto">
          <a:xfrm>
            <a:off x="6440973" y="1892847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1C5259-2B41-43B8-B525-062422056E21}"/>
              </a:ext>
            </a:extLst>
          </p:cNvPr>
          <p:cNvSpPr/>
          <p:nvPr/>
        </p:nvSpPr>
        <p:spPr bwMode="auto">
          <a:xfrm>
            <a:off x="6440975" y="364083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4DBB4-51DC-408F-92D1-DCBF5FB0662B}"/>
              </a:ext>
            </a:extLst>
          </p:cNvPr>
          <p:cNvSpPr/>
          <p:nvPr/>
        </p:nvSpPr>
        <p:spPr bwMode="auto">
          <a:xfrm>
            <a:off x="6442633" y="394319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D98E6F-2727-44B4-AFA3-5B52E470F0B2}"/>
              </a:ext>
            </a:extLst>
          </p:cNvPr>
          <p:cNvSpPr/>
          <p:nvPr/>
        </p:nvSpPr>
        <p:spPr bwMode="auto">
          <a:xfrm>
            <a:off x="644827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5F32-942D-4139-B34A-D7264DD2482A}"/>
              </a:ext>
            </a:extLst>
          </p:cNvPr>
          <p:cNvSpPr/>
          <p:nvPr/>
        </p:nvSpPr>
        <p:spPr bwMode="auto">
          <a:xfrm>
            <a:off x="710152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83D435-EA27-4E52-A37A-6C2F6744D2B6}"/>
              </a:ext>
            </a:extLst>
          </p:cNvPr>
          <p:cNvSpPr/>
          <p:nvPr/>
        </p:nvSpPr>
        <p:spPr bwMode="auto">
          <a:xfrm>
            <a:off x="7754774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E12EB-2070-428E-86DE-D0D88A6E0B5A}"/>
              </a:ext>
            </a:extLst>
          </p:cNvPr>
          <p:cNvSpPr/>
          <p:nvPr/>
        </p:nvSpPr>
        <p:spPr bwMode="auto">
          <a:xfrm>
            <a:off x="9061278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988497-130B-48C9-AF57-59CC49B03110}"/>
              </a:ext>
            </a:extLst>
          </p:cNvPr>
          <p:cNvSpPr/>
          <p:nvPr/>
        </p:nvSpPr>
        <p:spPr bwMode="auto">
          <a:xfrm>
            <a:off x="8408026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8EC467-BB28-4BE5-80E6-69EAE31E283B}"/>
              </a:ext>
            </a:extLst>
          </p:cNvPr>
          <p:cNvSpPr/>
          <p:nvPr/>
        </p:nvSpPr>
        <p:spPr bwMode="auto">
          <a:xfrm>
            <a:off x="7096853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B2EE9B-6578-478A-8CD7-88BCBAC22E54}"/>
              </a:ext>
            </a:extLst>
          </p:cNvPr>
          <p:cNvSpPr/>
          <p:nvPr/>
        </p:nvSpPr>
        <p:spPr bwMode="auto">
          <a:xfrm>
            <a:off x="9714530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91FB6B-A802-4CFE-8D3D-2941EFAB7FAE}"/>
              </a:ext>
            </a:extLst>
          </p:cNvPr>
          <p:cNvSpPr/>
          <p:nvPr/>
        </p:nvSpPr>
        <p:spPr bwMode="auto">
          <a:xfrm>
            <a:off x="9056609" y="394319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59FB53-9EBB-4C94-825D-8BE9BA24F06B}"/>
              </a:ext>
            </a:extLst>
          </p:cNvPr>
          <p:cNvSpPr/>
          <p:nvPr/>
        </p:nvSpPr>
        <p:spPr bwMode="auto">
          <a:xfrm>
            <a:off x="9714530" y="3640831"/>
            <a:ext cx="597617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A7B8EA-3D15-4957-ABAA-071BF4ABA5C2}"/>
              </a:ext>
            </a:extLst>
          </p:cNvPr>
          <p:cNvSpPr/>
          <p:nvPr/>
        </p:nvSpPr>
        <p:spPr bwMode="auto">
          <a:xfrm>
            <a:off x="6440973" y="3337471"/>
            <a:ext cx="597619" cy="25025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4DC5FF-8B26-4080-BE17-F9F3B3633E42}"/>
              </a:ext>
            </a:extLst>
          </p:cNvPr>
          <p:cNvSpPr/>
          <p:nvPr/>
        </p:nvSpPr>
        <p:spPr bwMode="auto">
          <a:xfrm>
            <a:off x="10367782" y="4245561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57170B-1CC3-4D2E-B000-0C561093FDE9}"/>
              </a:ext>
            </a:extLst>
          </p:cNvPr>
          <p:cNvSpPr/>
          <p:nvPr/>
        </p:nvSpPr>
        <p:spPr bwMode="auto">
          <a:xfrm>
            <a:off x="9714530" y="3940526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131EBF-5974-409C-93B6-888E163C17F4}"/>
              </a:ext>
            </a:extLst>
          </p:cNvPr>
          <p:cNvGrpSpPr/>
          <p:nvPr/>
        </p:nvGrpSpPr>
        <p:grpSpPr>
          <a:xfrm>
            <a:off x="5470199" y="5297155"/>
            <a:ext cx="5557756" cy="663577"/>
            <a:chOff x="1773730" y="5026680"/>
            <a:chExt cx="5557756" cy="66357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EA4689-4499-4D35-8D7D-41D366618CC2}"/>
                </a:ext>
              </a:extLst>
            </p:cNvPr>
            <p:cNvSpPr/>
            <p:nvPr/>
          </p:nvSpPr>
          <p:spPr bwMode="auto">
            <a:xfrm>
              <a:off x="1773730" y="5026680"/>
              <a:ext cx="5557756" cy="663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3ADC43-A356-43B1-AFA4-15E22A0F211E}"/>
                </a:ext>
              </a:extLst>
            </p:cNvPr>
            <p:cNvSpPr/>
            <p:nvPr/>
          </p:nvSpPr>
          <p:spPr bwMode="auto">
            <a:xfrm>
              <a:off x="1848665" y="5073710"/>
              <a:ext cx="787963" cy="251588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42D21C-71B7-49C3-96C7-00AA3C375C88}"/>
                </a:ext>
              </a:extLst>
            </p:cNvPr>
            <p:cNvSpPr/>
            <p:nvPr/>
          </p:nvSpPr>
          <p:spPr bwMode="auto">
            <a:xfrm>
              <a:off x="1853335" y="5377410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64EF9-B149-424C-A4D5-A6C5B1B1D843}"/>
              </a:ext>
            </a:extLst>
          </p:cNvPr>
          <p:cNvSpPr/>
          <p:nvPr/>
        </p:nvSpPr>
        <p:spPr bwMode="auto">
          <a:xfrm>
            <a:off x="6453316" y="5344185"/>
            <a:ext cx="597619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:12204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99AE2-D9F6-4FC8-9B4F-3168E2412190}"/>
              </a:ext>
            </a:extLst>
          </p:cNvPr>
          <p:cNvSpPr/>
          <p:nvPr/>
        </p:nvSpPr>
        <p:spPr bwMode="auto">
          <a:xfrm>
            <a:off x="64589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269FC5-7B65-421C-8518-E55C867F5667}"/>
              </a:ext>
            </a:extLst>
          </p:cNvPr>
          <p:cNvSpPr/>
          <p:nvPr/>
        </p:nvSpPr>
        <p:spPr bwMode="auto">
          <a:xfrm>
            <a:off x="709685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D21C8D-57E1-4F69-A922-30F48E9B05BE}"/>
              </a:ext>
            </a:extLst>
          </p:cNvPr>
          <p:cNvSpPr/>
          <p:nvPr/>
        </p:nvSpPr>
        <p:spPr bwMode="auto">
          <a:xfrm>
            <a:off x="7765457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1327C-1013-4A0F-B9C2-F51EDDC398FB}"/>
              </a:ext>
            </a:extLst>
          </p:cNvPr>
          <p:cNvSpPr/>
          <p:nvPr/>
        </p:nvSpPr>
        <p:spPr bwMode="auto">
          <a:xfrm>
            <a:off x="9071961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134F77-0B31-4F15-9DC3-386379A9FC87}"/>
              </a:ext>
            </a:extLst>
          </p:cNvPr>
          <p:cNvSpPr/>
          <p:nvPr/>
        </p:nvSpPr>
        <p:spPr bwMode="auto">
          <a:xfrm>
            <a:off x="8418709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CC654C-2DF0-49D2-B9F1-59B01DE39688}"/>
              </a:ext>
            </a:extLst>
          </p:cNvPr>
          <p:cNvSpPr/>
          <p:nvPr/>
        </p:nvSpPr>
        <p:spPr bwMode="auto">
          <a:xfrm>
            <a:off x="709218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:12328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5F067-C328-4DE9-8A43-FFE13E33AB51}"/>
              </a:ext>
            </a:extLst>
          </p:cNvPr>
          <p:cNvSpPr/>
          <p:nvPr/>
        </p:nvSpPr>
        <p:spPr bwMode="auto">
          <a:xfrm>
            <a:off x="9725213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CA7A5C-7335-449F-AF45-876F9A39390D}"/>
              </a:ext>
            </a:extLst>
          </p:cNvPr>
          <p:cNvSpPr/>
          <p:nvPr/>
        </p:nvSpPr>
        <p:spPr bwMode="auto">
          <a:xfrm>
            <a:off x="906729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:35091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AC813-C676-4F7B-AD67-23148D01E3C1}"/>
              </a:ext>
            </a:extLst>
          </p:cNvPr>
          <p:cNvSpPr/>
          <p:nvPr/>
        </p:nvSpPr>
        <p:spPr bwMode="auto">
          <a:xfrm>
            <a:off x="10378465" y="5647885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D73BE0-DBBD-402D-9114-4C956971655E}"/>
              </a:ext>
            </a:extLst>
          </p:cNvPr>
          <p:cNvSpPr/>
          <p:nvPr/>
        </p:nvSpPr>
        <p:spPr bwMode="auto">
          <a:xfrm>
            <a:off x="9725213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:4201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8B06E6-0F7A-41E5-A265-FE0BBF783333}"/>
              </a:ext>
            </a:extLst>
          </p:cNvPr>
          <p:cNvSpPr/>
          <p:nvPr/>
        </p:nvSpPr>
        <p:spPr bwMode="auto">
          <a:xfrm>
            <a:off x="7764549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:12401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594183-60B0-4040-9D98-42F5D4B1DC45}"/>
              </a:ext>
            </a:extLst>
          </p:cNvPr>
          <p:cNvSpPr/>
          <p:nvPr/>
        </p:nvSpPr>
        <p:spPr bwMode="auto">
          <a:xfrm>
            <a:off x="8422472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:33810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AED842-FC89-41D4-A430-0FBEF6E0EA38}"/>
              </a:ext>
            </a:extLst>
          </p:cNvPr>
          <p:cNvSpPr/>
          <p:nvPr/>
        </p:nvSpPr>
        <p:spPr bwMode="auto">
          <a:xfrm>
            <a:off x="10383145" y="5344185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3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:50201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3442-8403-4D04-82C8-CB4FE69876C8}"/>
              </a:ext>
            </a:extLst>
          </p:cNvPr>
          <p:cNvSpPr txBox="1"/>
          <p:nvPr/>
        </p:nvSpPr>
        <p:spPr>
          <a:xfrm>
            <a:off x="2065987" y="1864814"/>
            <a:ext cx="337704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824CA4-0B68-409E-9B57-C099DDC78FF0}"/>
              </a:ext>
            </a:extLst>
          </p:cNvPr>
          <p:cNvSpPr txBox="1"/>
          <p:nvPr/>
        </p:nvSpPr>
        <p:spPr>
          <a:xfrm>
            <a:off x="2058367" y="3307596"/>
            <a:ext cx="337704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Servicing</a:t>
            </a:r>
            <a:b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D448D-FE4D-4215-9424-4720FFE1D154}"/>
              </a:ext>
            </a:extLst>
          </p:cNvPr>
          <p:cNvSpPr txBox="1"/>
          <p:nvPr/>
        </p:nvSpPr>
        <p:spPr>
          <a:xfrm>
            <a:off x="1420151" y="5297154"/>
            <a:ext cx="40152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Unique Tagging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C3F85-E6DD-485C-855A-DC55B9BA453A}"/>
              </a:ext>
            </a:extLst>
          </p:cNvPr>
          <p:cNvSpPr/>
          <p:nvPr/>
        </p:nvSpPr>
        <p:spPr bwMode="auto">
          <a:xfrm>
            <a:off x="358140" y="1676400"/>
            <a:ext cx="11018520" cy="298515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Base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FROM 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68E0AF-3F5A-4C10-871C-E085CAE33D99}"/>
              </a:ext>
            </a:extLst>
          </p:cNvPr>
          <p:cNvSpPr/>
          <p:nvPr/>
        </p:nvSpPr>
        <p:spPr bwMode="auto">
          <a:xfrm>
            <a:off x="358140" y="4752220"/>
            <a:ext cx="11018520" cy="1368434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cs typeface="Segoe UI" pitchFamily="34" charset="0"/>
              </a:rPr>
              <a:t>Deployed Images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" pitchFamily="34" charset="0"/>
              </a:rPr>
              <a:t>docker run …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64">
        <p:fade/>
      </p:transition>
    </mc:Choice>
    <mc:Fallback xmlns="">
      <p:transition spd="med" advTm="52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0.05434 0.0003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9753E-6 L 0.05451 4.1975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4.19753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0.05295 0.0003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4.19753E-6 L 0.21475 4.1975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4.19753E-6 L 0.26892 0.00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0.05434 0.0003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05451 1.7284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05451 0.0003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0.00031 L 0.10746 1.2345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0003 L 0.1618 -4.07407E-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1.7284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-4.07407E-6 L 0.21406 -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1.7284E-6 L 0.21475 1.7284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1.7284E-6 L 0.26892 0.0003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5296 0.00031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5348 -1.23457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92 0.00031 L 0.32222 1.7284E-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1" grpId="0" animBg="1"/>
      <p:bldP spid="72" grpId="0" animBg="1"/>
      <p:bldP spid="72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" grpId="0"/>
      <p:bldP spid="73" grpId="0"/>
      <p:bldP spid="74" grpId="0"/>
      <p:bldP spid="23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3BE66-B261-4299-BBE3-AE7ECDA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Geo-replication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B65E76-DBA5-4A1A-A2F5-988C7B51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81" y="142575"/>
            <a:ext cx="2016670" cy="201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92B5-BFB5-4DE7-9E77-C6F9D7DE2848}"/>
              </a:ext>
            </a:extLst>
          </p:cNvPr>
          <p:cNvSpPr txBox="1"/>
          <p:nvPr/>
        </p:nvSpPr>
        <p:spPr>
          <a:xfrm>
            <a:off x="7280724" y="3109447"/>
            <a:ext cx="4641211" cy="2026757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Mange your global/local deployments as one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572D2-DFC9-4E95-A9DB-18AD3E310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6098" y="366650"/>
            <a:ext cx="1767933" cy="1767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EF78-74A0-4815-AFF5-90C6C961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80" y="3257637"/>
            <a:ext cx="6955410" cy="3599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61C463-A297-4ACE-88D3-CA28421280A6}"/>
              </a:ext>
            </a:extLst>
          </p:cNvPr>
          <p:cNvSpPr/>
          <p:nvPr/>
        </p:nvSpPr>
        <p:spPr>
          <a:xfrm>
            <a:off x="7739213" y="6129331"/>
            <a:ext cx="3632403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  <a:latin typeface="Segoe UI"/>
              </a:rPr>
              <a:t>http://aka.ms/acr/geo-replication </a:t>
            </a:r>
          </a:p>
        </p:txBody>
      </p:sp>
    </p:spTree>
    <p:extLst>
      <p:ext uri="{BB962C8B-B14F-4D97-AF65-F5344CB8AC3E}">
        <p14:creationId xmlns:p14="http://schemas.microsoft.com/office/powerpoint/2010/main" val="25666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7">
        <p:fade/>
      </p:transition>
    </mc:Choice>
    <mc:Fallback xmlns="">
      <p:transition spd="med" advTm="251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3141D4A-8F2E-4018-81CB-85499692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866" y="-604339"/>
            <a:ext cx="12190271" cy="7461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2A098-D7E5-4B3D-B18E-6D5C6D87A1C6}"/>
              </a:ext>
            </a:extLst>
          </p:cNvPr>
          <p:cNvSpPr/>
          <p:nvPr/>
        </p:nvSpPr>
        <p:spPr bwMode="auto">
          <a:xfrm>
            <a:off x="124868" y="487627"/>
            <a:ext cx="6183580" cy="511055"/>
          </a:xfrm>
          <a:prstGeom prst="rect">
            <a:avLst/>
          </a:prstGeom>
          <a:solidFill>
            <a:srgbClr val="0000FF">
              <a:alpha val="30196"/>
            </a:srgbClr>
          </a:solidFill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1567" b="1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877077" y="4314372"/>
            <a:ext cx="1262593" cy="204380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25723" y="4149347"/>
            <a:ext cx="1153750" cy="204380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479258" y="3289340"/>
            <a:ext cx="1577604" cy="204380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398162" y="3652635"/>
            <a:ext cx="1995049" cy="204380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59" y="4138654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8661" y="3839596"/>
            <a:ext cx="435389" cy="3312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10AB66D-F422-4D18-AFA1-16385765D0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1288" t="39542" r="41720" b="39347"/>
          <a:stretch/>
        </p:blipFill>
        <p:spPr>
          <a:xfrm>
            <a:off x="2459460" y="4392639"/>
            <a:ext cx="375718" cy="36126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880" y="3074404"/>
            <a:ext cx="435389" cy="33127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9849" y="4054661"/>
            <a:ext cx="435389" cy="33127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4753" y="3042675"/>
            <a:ext cx="435389" cy="3312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638304" y="3286385"/>
            <a:ext cx="122080" cy="15650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3079970" y="4050915"/>
            <a:ext cx="122080" cy="15650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4746110" y="4272662"/>
            <a:ext cx="122080" cy="15650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0570" t="32196" r="39199" b="34396"/>
          <a:stretch/>
        </p:blipFill>
        <p:spPr>
          <a:xfrm>
            <a:off x="9347063" y="3254655"/>
            <a:ext cx="122080" cy="15650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F79E98-DDAA-4E0C-A6B8-A33B9BFB15EF}"/>
              </a:ext>
            </a:extLst>
          </p:cNvPr>
          <p:cNvCxnSpPr>
            <a:cxnSpLocks/>
          </p:cNvCxnSpPr>
          <p:nvPr/>
        </p:nvCxnSpPr>
        <p:spPr>
          <a:xfrm flipV="1">
            <a:off x="2835179" y="4416361"/>
            <a:ext cx="131892" cy="156909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F96E7D-7277-49A2-8827-E31324EA3587}"/>
              </a:ext>
            </a:extLst>
          </p:cNvPr>
          <p:cNvCxnSpPr>
            <a:cxnSpLocks/>
          </p:cNvCxnSpPr>
          <p:nvPr/>
        </p:nvCxnSpPr>
        <p:spPr>
          <a:xfrm flipV="1">
            <a:off x="3307548" y="3254655"/>
            <a:ext cx="1219932" cy="108993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7D906-F0F2-4FCC-8F2F-5507126710C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8" y="3405678"/>
            <a:ext cx="1219932" cy="94557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FCCA70-4EF3-4340-98A8-1CDBD9C6656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7" y="3319561"/>
            <a:ext cx="1045342" cy="103168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38341-5440-4D5E-B32D-7D0409EEE0BF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3307547" y="3240041"/>
            <a:ext cx="938332" cy="111120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69571C3-8104-4475-8D08-0F1950375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2" y="334173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956782-1EA0-4414-B683-AD25B92D00D5}"/>
              </a:ext>
            </a:extLst>
          </p:cNvPr>
          <p:cNvCxnSpPr>
            <a:cxnSpLocks/>
            <a:stCxn id="54" idx="3"/>
            <a:endCxn id="65" idx="2"/>
          </p:cNvCxnSpPr>
          <p:nvPr/>
        </p:nvCxnSpPr>
        <p:spPr>
          <a:xfrm flipV="1">
            <a:off x="2835177" y="3766920"/>
            <a:ext cx="6535869" cy="806349"/>
          </a:xfrm>
          <a:prstGeom prst="bentConnector2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72CE9E-632E-44D9-BEF5-BF723C24EF85}"/>
              </a:ext>
            </a:extLst>
          </p:cNvPr>
          <p:cNvCxnSpPr>
            <a:cxnSpLocks/>
          </p:cNvCxnSpPr>
          <p:nvPr/>
        </p:nvCxnSpPr>
        <p:spPr>
          <a:xfrm flipV="1">
            <a:off x="3307549" y="4138653"/>
            <a:ext cx="1145241" cy="2125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8AAF718-F753-4B92-8B87-3608479CF679}"/>
              </a:ext>
            </a:extLst>
          </p:cNvPr>
          <p:cNvCxnSpPr>
            <a:cxnSpLocks/>
          </p:cNvCxnSpPr>
          <p:nvPr/>
        </p:nvCxnSpPr>
        <p:spPr>
          <a:xfrm flipV="1">
            <a:off x="3307548" y="4207418"/>
            <a:ext cx="1264768" cy="1371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CFC96C-1D53-4D84-8FAF-0F8AF636F74F}"/>
              </a:ext>
            </a:extLst>
          </p:cNvPr>
          <p:cNvCxnSpPr>
            <a:cxnSpLocks/>
          </p:cNvCxnSpPr>
          <p:nvPr/>
        </p:nvCxnSpPr>
        <p:spPr>
          <a:xfrm flipV="1">
            <a:off x="3307546" y="4266642"/>
            <a:ext cx="1330758" cy="7794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9B45F2-2024-4B2D-A389-7F8C3B8ED178}"/>
              </a:ext>
            </a:extLst>
          </p:cNvPr>
          <p:cNvCxnSpPr>
            <a:cxnSpLocks/>
          </p:cNvCxnSpPr>
          <p:nvPr/>
        </p:nvCxnSpPr>
        <p:spPr>
          <a:xfrm flipV="1">
            <a:off x="3307549" y="4344591"/>
            <a:ext cx="1145241" cy="665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4DB93-0BDA-464E-84DF-AAFD4EBBA987}"/>
              </a:ext>
            </a:extLst>
          </p:cNvPr>
          <p:cNvCxnSpPr>
            <a:cxnSpLocks/>
          </p:cNvCxnSpPr>
          <p:nvPr/>
        </p:nvCxnSpPr>
        <p:spPr>
          <a:xfrm flipH="1" flipV="1">
            <a:off x="2827472" y="3933947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DEA400-6891-4465-8CFD-BC0921BDDC89}"/>
              </a:ext>
            </a:extLst>
          </p:cNvPr>
          <p:cNvCxnSpPr>
            <a:cxnSpLocks/>
          </p:cNvCxnSpPr>
          <p:nvPr/>
        </p:nvCxnSpPr>
        <p:spPr>
          <a:xfrm flipH="1" flipV="1">
            <a:off x="2958181" y="3924610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76B039-4DFA-402E-B343-C50C4A366F18}"/>
              </a:ext>
            </a:extLst>
          </p:cNvPr>
          <p:cNvCxnSpPr>
            <a:cxnSpLocks/>
          </p:cNvCxnSpPr>
          <p:nvPr/>
        </p:nvCxnSpPr>
        <p:spPr>
          <a:xfrm flipV="1">
            <a:off x="3033651" y="3994634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F59A7B1-9826-4B0A-9AA0-BC41A1E3DF0C}"/>
              </a:ext>
            </a:extLst>
          </p:cNvPr>
          <p:cNvCxnSpPr>
            <a:cxnSpLocks/>
          </p:cNvCxnSpPr>
          <p:nvPr/>
        </p:nvCxnSpPr>
        <p:spPr>
          <a:xfrm flipH="1" flipV="1">
            <a:off x="2762116" y="4048319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E676BEA-4668-4337-9B45-A4345531B93C}"/>
              </a:ext>
            </a:extLst>
          </p:cNvPr>
          <p:cNvCxnSpPr>
            <a:cxnSpLocks/>
          </p:cNvCxnSpPr>
          <p:nvPr/>
        </p:nvCxnSpPr>
        <p:spPr>
          <a:xfrm flipH="1" flipV="1">
            <a:off x="9102333" y="3164469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4D699-D486-4361-AFBE-959FDBE72AA3}"/>
              </a:ext>
            </a:extLst>
          </p:cNvPr>
          <p:cNvCxnSpPr>
            <a:cxnSpLocks/>
          </p:cNvCxnSpPr>
          <p:nvPr/>
        </p:nvCxnSpPr>
        <p:spPr>
          <a:xfrm flipH="1" flipV="1">
            <a:off x="9233042" y="3155133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432C82-30B5-4BE2-A1E1-6424F6C124A4}"/>
              </a:ext>
            </a:extLst>
          </p:cNvPr>
          <p:cNvCxnSpPr>
            <a:cxnSpLocks/>
          </p:cNvCxnSpPr>
          <p:nvPr/>
        </p:nvCxnSpPr>
        <p:spPr>
          <a:xfrm flipV="1">
            <a:off x="9308512" y="3225155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E5FAD9-34D4-4910-96E9-F572C8A35049}"/>
              </a:ext>
            </a:extLst>
          </p:cNvPr>
          <p:cNvCxnSpPr>
            <a:cxnSpLocks/>
          </p:cNvCxnSpPr>
          <p:nvPr/>
        </p:nvCxnSpPr>
        <p:spPr>
          <a:xfrm flipH="1" flipV="1">
            <a:off x="9036977" y="3278840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447203-D0AC-4AD3-B30E-8D797A4D32D8}"/>
              </a:ext>
            </a:extLst>
          </p:cNvPr>
          <p:cNvSpPr txBox="1"/>
          <p:nvPr/>
        </p:nvSpPr>
        <p:spPr>
          <a:xfrm>
            <a:off x="95651" y="474281"/>
            <a:ext cx="6330115" cy="2002919"/>
          </a:xfrm>
          <a:prstGeom prst="rect">
            <a:avLst/>
          </a:prstGeom>
          <a:solidFill>
            <a:srgbClr val="00BCF2"/>
          </a:solidFill>
        </p:spPr>
        <p:txBody>
          <a:bodyPr wrap="non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  <a:endParaRPr lang="en-US" sz="1567" b="1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FEF9C9-320D-4B21-90AA-66E0BDF1D126}"/>
              </a:ext>
            </a:extLst>
          </p:cNvPr>
          <p:cNvSpPr/>
          <p:nvPr/>
        </p:nvSpPr>
        <p:spPr bwMode="auto">
          <a:xfrm>
            <a:off x="7365756" y="2084554"/>
            <a:ext cx="1671222" cy="771812"/>
          </a:xfrm>
          <a:prstGeom prst="wedgeRoundRectCallout">
            <a:avLst>
              <a:gd name="adj1" fmla="val 46337"/>
              <a:gd name="adj2" fmla="val 840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local, network-close, fast, reliable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6CB7A06-2C12-4BD4-9FA1-830F28CD489A}"/>
              </a:ext>
            </a:extLst>
          </p:cNvPr>
          <p:cNvSpPr/>
          <p:nvPr/>
        </p:nvSpPr>
        <p:spPr bwMode="auto">
          <a:xfrm>
            <a:off x="5780715" y="3195406"/>
            <a:ext cx="2143055" cy="914444"/>
          </a:xfrm>
          <a:prstGeom prst="wedgeRoundRectCallout">
            <a:avLst>
              <a:gd name="adj1" fmla="val -95022"/>
              <a:gd name="adj2" fmla="val -32081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80105A08-D3B0-46FE-A675-79FA2740D02F}"/>
              </a:ext>
            </a:extLst>
          </p:cNvPr>
          <p:cNvSpPr/>
          <p:nvPr/>
        </p:nvSpPr>
        <p:spPr bwMode="auto">
          <a:xfrm>
            <a:off x="5801533" y="3198612"/>
            <a:ext cx="2143055" cy="914444"/>
          </a:xfrm>
          <a:prstGeom prst="wedgeRoundRectCallout">
            <a:avLst>
              <a:gd name="adj1" fmla="val -96729"/>
              <a:gd name="adj2" fmla="val 59934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555ACC0-6F30-4E6F-B5DF-CDA80EA4F13B}"/>
              </a:ext>
            </a:extLst>
          </p:cNvPr>
          <p:cNvSpPr/>
          <p:nvPr/>
        </p:nvSpPr>
        <p:spPr bwMode="auto">
          <a:xfrm>
            <a:off x="3723707" y="4722431"/>
            <a:ext cx="2584739" cy="914444"/>
          </a:xfrm>
          <a:prstGeom prst="wedgeRoundRectCallout">
            <a:avLst>
              <a:gd name="adj1" fmla="val -86677"/>
              <a:gd name="adj2" fmla="val -62612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Developers must push images to n registries, requiring separate management and configuration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D4FAF650-E616-458A-9DD9-103BEEB5E0A1}"/>
              </a:ext>
            </a:extLst>
          </p:cNvPr>
          <p:cNvSpPr/>
          <p:nvPr/>
        </p:nvSpPr>
        <p:spPr bwMode="auto">
          <a:xfrm rot="10800000">
            <a:off x="2764600" y="2317102"/>
            <a:ext cx="4825229" cy="1509194"/>
          </a:xfrm>
          <a:custGeom>
            <a:avLst/>
            <a:gdLst>
              <a:gd name="connsiteX0" fmla="*/ 0 w 4922684"/>
              <a:gd name="connsiteY0" fmla="*/ 1138029 h 1249744"/>
              <a:gd name="connsiteX1" fmla="*/ 4699348 w 4922684"/>
              <a:gd name="connsiteY1" fmla="*/ 1138029 h 1249744"/>
              <a:gd name="connsiteX2" fmla="*/ 4699348 w 4922684"/>
              <a:gd name="connsiteY2" fmla="*/ 156318 h 1249744"/>
              <a:gd name="connsiteX3" fmla="*/ 4587728 w 4922684"/>
              <a:gd name="connsiteY3" fmla="*/ 156318 h 1249744"/>
              <a:gd name="connsiteX4" fmla="*/ 4755206 w 4922684"/>
              <a:gd name="connsiteY4" fmla="*/ 0 h 1249744"/>
              <a:gd name="connsiteX5" fmla="*/ 4922684 w 4922684"/>
              <a:gd name="connsiteY5" fmla="*/ 156318 h 1249744"/>
              <a:gd name="connsiteX6" fmla="*/ 4811063 w 4922684"/>
              <a:gd name="connsiteY6" fmla="*/ 156318 h 1249744"/>
              <a:gd name="connsiteX7" fmla="*/ 4811063 w 4922684"/>
              <a:gd name="connsiteY7" fmla="*/ 1249744 h 1249744"/>
              <a:gd name="connsiteX8" fmla="*/ 0 w 4922684"/>
              <a:gd name="connsiteY8" fmla="*/ 1249744 h 1249744"/>
              <a:gd name="connsiteX9" fmla="*/ 0 w 4922684"/>
              <a:gd name="connsiteY9" fmla="*/ 1138029 h 1249744"/>
              <a:gd name="connsiteX0" fmla="*/ 0 w 4922684"/>
              <a:gd name="connsiteY0" fmla="*/ 1138029 h 1539675"/>
              <a:gd name="connsiteX1" fmla="*/ 4699348 w 4922684"/>
              <a:gd name="connsiteY1" fmla="*/ 1138029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431719 w 4922684"/>
              <a:gd name="connsiteY1" fmla="*/ 926156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2684" h="1539675">
                <a:moveTo>
                  <a:pt x="0" y="1138029"/>
                </a:moveTo>
                <a:lnTo>
                  <a:pt x="4431719" y="926156"/>
                </a:lnTo>
                <a:lnTo>
                  <a:pt x="4699348" y="156318"/>
                </a:lnTo>
                <a:lnTo>
                  <a:pt x="4587728" y="156318"/>
                </a:lnTo>
                <a:lnTo>
                  <a:pt x="4755206" y="0"/>
                </a:lnTo>
                <a:lnTo>
                  <a:pt x="4922684" y="156318"/>
                </a:lnTo>
                <a:lnTo>
                  <a:pt x="4811063" y="156318"/>
                </a:lnTo>
                <a:lnTo>
                  <a:pt x="4632643" y="1104778"/>
                </a:lnTo>
                <a:lnTo>
                  <a:pt x="11151" y="1539675"/>
                </a:lnTo>
                <a:lnTo>
                  <a:pt x="0" y="1138029"/>
                </a:lnTo>
                <a:close/>
              </a:path>
            </a:pathLst>
          </a:cu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59">
        <p:fade/>
      </p:transition>
    </mc:Choice>
    <mc:Fallback xmlns="">
      <p:transition spd="med" advTm="27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58" grpId="0" animBg="1"/>
      <p:bldP spid="59" grpId="0" animBg="1"/>
      <p:bldP spid="60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>
            <a:extLst>
              <a:ext uri="{FF2B5EF4-FFF2-40B4-BE49-F238E27FC236}">
                <a16:creationId xmlns:a16="http://schemas.microsoft.com/office/drawing/2014/main" id="{09B64E86-3530-4CBD-873F-00A5A3B8B4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8022" b="36775"/>
          <a:stretch/>
        </p:blipFill>
        <p:spPr>
          <a:xfrm>
            <a:off x="866" y="-604339"/>
            <a:ext cx="12190271" cy="746136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54B0FED-22D4-4A54-A5C0-F9FBD864E946}"/>
              </a:ext>
            </a:extLst>
          </p:cNvPr>
          <p:cNvSpPr txBox="1"/>
          <p:nvPr/>
        </p:nvSpPr>
        <p:spPr>
          <a:xfrm>
            <a:off x="95651" y="474281"/>
            <a:ext cx="6212796" cy="2002919"/>
          </a:xfrm>
          <a:prstGeom prst="rect">
            <a:avLst/>
          </a:prstGeom>
          <a:solidFill>
            <a:srgbClr val="00BCF2"/>
          </a:solidFill>
        </p:spPr>
        <p:txBody>
          <a:bodyPr wrap="squar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contoso.azurecr.io/web:1234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 Syncs Image Blobs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Regional Web Hooks fire for local deployments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marL="457183" lvl="1" defTabSz="914367">
              <a:lnSpc>
                <a:spcPct val="90000"/>
              </a:lnSpc>
              <a:spcAft>
                <a:spcPts val="588"/>
              </a:spcAft>
            </a:pPr>
            <a:r>
              <a:rPr lang="en-US" sz="156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contoso.azurecr.io/web:1234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877077" y="4314372"/>
            <a:ext cx="1262593" cy="204380"/>
            <a:chOff x="2916236" y="2735644"/>
            <a:chExt cx="782639" cy="12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25723" y="4149347"/>
            <a:ext cx="1153750" cy="204380"/>
            <a:chOff x="962818" y="2633350"/>
            <a:chExt cx="715171" cy="1266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479258" y="3289340"/>
            <a:ext cx="1577604" cy="204380"/>
            <a:chOff x="5768973" y="2100262"/>
            <a:chExt cx="977904" cy="1266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398162" y="3652635"/>
            <a:ext cx="1995049" cy="204380"/>
            <a:chOff x="2619373" y="2325456"/>
            <a:chExt cx="1236664" cy="1266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88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8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59" y="4138654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8661" y="3839596"/>
            <a:ext cx="435389" cy="3312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7E8331D-C7DE-4504-8D14-A11437267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578" y="337346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5880" y="3074404"/>
            <a:ext cx="435389" cy="33127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7A4F49-0475-4D68-A6DD-1B8A2A001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8" y="4353719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9849" y="4054661"/>
            <a:ext cx="435389" cy="33127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ACD151-14BE-488E-B431-07DC62B86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452" y="3341732"/>
            <a:ext cx="425189" cy="42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4753" y="3042675"/>
            <a:ext cx="435389" cy="3312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638304" y="3286385"/>
            <a:ext cx="122080" cy="15650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3079970" y="4050915"/>
            <a:ext cx="122080" cy="15650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4746110" y="4272662"/>
            <a:ext cx="122080" cy="15650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70" t="32196" r="39199" b="34396"/>
          <a:stretch/>
        </p:blipFill>
        <p:spPr>
          <a:xfrm>
            <a:off x="9347063" y="3254655"/>
            <a:ext cx="122080" cy="15650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698A3CE-71B2-4873-9BD0-43CAA104BD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1288" t="39542" r="41720" b="39347"/>
          <a:stretch/>
        </p:blipFill>
        <p:spPr>
          <a:xfrm>
            <a:off x="2459460" y="4392639"/>
            <a:ext cx="375718" cy="3612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F72783-2319-4F04-918E-49259B4A278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835179" y="4416361"/>
            <a:ext cx="131892" cy="15690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D0CA1A-CC65-44B2-A4F0-D0AEC740DD3B}"/>
              </a:ext>
            </a:extLst>
          </p:cNvPr>
          <p:cNvCxnSpPr>
            <a:cxnSpLocks/>
          </p:cNvCxnSpPr>
          <p:nvPr/>
        </p:nvCxnSpPr>
        <p:spPr>
          <a:xfrm flipH="1" flipV="1">
            <a:off x="2827472" y="3933947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563ADD-2301-42F5-90CC-BBDC43839943}"/>
              </a:ext>
            </a:extLst>
          </p:cNvPr>
          <p:cNvCxnSpPr>
            <a:cxnSpLocks/>
          </p:cNvCxnSpPr>
          <p:nvPr/>
        </p:nvCxnSpPr>
        <p:spPr>
          <a:xfrm flipH="1" flipV="1">
            <a:off x="2958181" y="3924610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B74881-092A-4870-82B4-3046DE8DF2CB}"/>
              </a:ext>
            </a:extLst>
          </p:cNvPr>
          <p:cNvCxnSpPr>
            <a:cxnSpLocks/>
          </p:cNvCxnSpPr>
          <p:nvPr/>
        </p:nvCxnSpPr>
        <p:spPr>
          <a:xfrm flipV="1">
            <a:off x="3033651" y="3994634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3D305-4DA1-4D0A-9FF1-1AEC6F8AF090}"/>
              </a:ext>
            </a:extLst>
          </p:cNvPr>
          <p:cNvCxnSpPr>
            <a:cxnSpLocks/>
          </p:cNvCxnSpPr>
          <p:nvPr/>
        </p:nvCxnSpPr>
        <p:spPr>
          <a:xfrm flipH="1" flipV="1">
            <a:off x="2762116" y="4048319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E5FC5-BD72-4202-A36D-9D0C0F59A568}"/>
              </a:ext>
            </a:extLst>
          </p:cNvPr>
          <p:cNvCxnSpPr>
            <a:cxnSpLocks/>
          </p:cNvCxnSpPr>
          <p:nvPr/>
        </p:nvCxnSpPr>
        <p:spPr>
          <a:xfrm flipH="1" flipV="1">
            <a:off x="4487800" y="4136236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75C05B-5173-4510-99F6-36DC8E030B98}"/>
              </a:ext>
            </a:extLst>
          </p:cNvPr>
          <p:cNvCxnSpPr>
            <a:cxnSpLocks/>
          </p:cNvCxnSpPr>
          <p:nvPr/>
        </p:nvCxnSpPr>
        <p:spPr>
          <a:xfrm flipH="1" flipV="1">
            <a:off x="4618510" y="4126899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E15D7C-F9B6-4717-9006-FEC3B0989D47}"/>
              </a:ext>
            </a:extLst>
          </p:cNvPr>
          <p:cNvCxnSpPr>
            <a:cxnSpLocks/>
          </p:cNvCxnSpPr>
          <p:nvPr/>
        </p:nvCxnSpPr>
        <p:spPr>
          <a:xfrm flipV="1">
            <a:off x="4693979" y="4196922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748926-3DDF-47A9-81E4-AC9D5EC682F5}"/>
              </a:ext>
            </a:extLst>
          </p:cNvPr>
          <p:cNvCxnSpPr>
            <a:cxnSpLocks/>
          </p:cNvCxnSpPr>
          <p:nvPr/>
        </p:nvCxnSpPr>
        <p:spPr>
          <a:xfrm flipH="1" flipV="1">
            <a:off x="4422445" y="4250606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C2098-5325-43D3-A5CC-A456C2D1035D}"/>
              </a:ext>
            </a:extLst>
          </p:cNvPr>
          <p:cNvCxnSpPr>
            <a:cxnSpLocks/>
          </p:cNvCxnSpPr>
          <p:nvPr/>
        </p:nvCxnSpPr>
        <p:spPr>
          <a:xfrm flipH="1" flipV="1">
            <a:off x="4366427" y="3155908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4BBAB-60F3-4630-AB81-C4D38BF4C262}"/>
              </a:ext>
            </a:extLst>
          </p:cNvPr>
          <p:cNvCxnSpPr>
            <a:cxnSpLocks/>
          </p:cNvCxnSpPr>
          <p:nvPr/>
        </p:nvCxnSpPr>
        <p:spPr>
          <a:xfrm flipH="1" flipV="1">
            <a:off x="4497136" y="3146572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29D190-813F-4F87-A9D9-70BD6C862883}"/>
              </a:ext>
            </a:extLst>
          </p:cNvPr>
          <p:cNvCxnSpPr>
            <a:cxnSpLocks/>
          </p:cNvCxnSpPr>
          <p:nvPr/>
        </p:nvCxnSpPr>
        <p:spPr>
          <a:xfrm flipV="1">
            <a:off x="4572606" y="3216596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BD2026-F4FC-4AF8-8F4B-831F29B65270}"/>
              </a:ext>
            </a:extLst>
          </p:cNvPr>
          <p:cNvCxnSpPr>
            <a:cxnSpLocks/>
          </p:cNvCxnSpPr>
          <p:nvPr/>
        </p:nvCxnSpPr>
        <p:spPr>
          <a:xfrm flipH="1" flipV="1">
            <a:off x="4301071" y="3270281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9162B0-1317-4453-8B36-200B68203861}"/>
              </a:ext>
            </a:extLst>
          </p:cNvPr>
          <p:cNvCxnSpPr>
            <a:cxnSpLocks/>
          </p:cNvCxnSpPr>
          <p:nvPr/>
        </p:nvCxnSpPr>
        <p:spPr>
          <a:xfrm flipH="1" flipV="1">
            <a:off x="9102333" y="3164469"/>
            <a:ext cx="206179" cy="27347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288003-2860-4D70-8F5F-ACEB8A6E78B5}"/>
              </a:ext>
            </a:extLst>
          </p:cNvPr>
          <p:cNvCxnSpPr>
            <a:cxnSpLocks/>
          </p:cNvCxnSpPr>
          <p:nvPr/>
        </p:nvCxnSpPr>
        <p:spPr>
          <a:xfrm flipH="1" flipV="1">
            <a:off x="9233042" y="3155133"/>
            <a:ext cx="75470" cy="28280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F10060-CA1C-49CC-8F8F-B297D3721E9A}"/>
              </a:ext>
            </a:extLst>
          </p:cNvPr>
          <p:cNvCxnSpPr>
            <a:cxnSpLocks/>
          </p:cNvCxnSpPr>
          <p:nvPr/>
        </p:nvCxnSpPr>
        <p:spPr>
          <a:xfrm flipV="1">
            <a:off x="9308512" y="3225155"/>
            <a:ext cx="29566" cy="2127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69ECECD-32BF-4B24-9157-9A03A52F8ACC}"/>
              </a:ext>
            </a:extLst>
          </p:cNvPr>
          <p:cNvCxnSpPr>
            <a:cxnSpLocks/>
          </p:cNvCxnSpPr>
          <p:nvPr/>
        </p:nvCxnSpPr>
        <p:spPr>
          <a:xfrm flipH="1" flipV="1">
            <a:off x="9036977" y="3278840"/>
            <a:ext cx="273868" cy="16171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B6B90DD1-5F8C-482B-A497-37D00D5230D6}"/>
              </a:ext>
            </a:extLst>
          </p:cNvPr>
          <p:cNvSpPr/>
          <p:nvPr/>
        </p:nvSpPr>
        <p:spPr bwMode="auto">
          <a:xfrm>
            <a:off x="5768543" y="2934372"/>
            <a:ext cx="2188639" cy="905224"/>
          </a:xfrm>
          <a:prstGeom prst="wedgeRoundRectCallout">
            <a:avLst>
              <a:gd name="adj1" fmla="val -95302"/>
              <a:gd name="adj2" fmla="val 1666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AA320CC2-95CC-4F1B-B936-4752CFC964A3}"/>
              </a:ext>
            </a:extLst>
          </p:cNvPr>
          <p:cNvSpPr/>
          <p:nvPr/>
        </p:nvSpPr>
        <p:spPr bwMode="auto">
          <a:xfrm>
            <a:off x="5766209" y="2933765"/>
            <a:ext cx="2188639" cy="905224"/>
          </a:xfrm>
          <a:prstGeom prst="wedgeRoundRectCallout">
            <a:avLst>
              <a:gd name="adj1" fmla="val -106004"/>
              <a:gd name="adj2" fmla="val 11299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150777-C8BB-4AC2-8AC4-DF11275F391A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>
            <a:off x="3307549" y="4351248"/>
            <a:ext cx="1246000" cy="215065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1FE99E-9D44-4FBC-A16C-623B89EEDB2B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07547" y="3652628"/>
            <a:ext cx="1114898" cy="698620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5834C5-55AD-4D30-8712-4385AE4BC8B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914564" y="3554327"/>
            <a:ext cx="4243888" cy="1082377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DB43385D-5AD3-47FF-B8B6-CEBF29BAE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1108" y="3420319"/>
            <a:ext cx="192802" cy="20163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55D1F5B-B95D-4115-B003-08F5201553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09368" y="4382113"/>
            <a:ext cx="192802" cy="20163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8774D3D-46A6-4027-8C38-8A00A8A78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02895" y="3360533"/>
            <a:ext cx="192802" cy="20163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B95DB8B-EB2E-4704-A1CB-762EBFD4D9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5760" y="4205256"/>
            <a:ext cx="192802" cy="201634"/>
          </a:xfrm>
          <a:prstGeom prst="rect">
            <a:avLst/>
          </a:prstGeom>
        </p:spPr>
      </p:pic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191B3AB-6541-4176-8E74-3103AA98AE0A}"/>
              </a:ext>
            </a:extLst>
          </p:cNvPr>
          <p:cNvSpPr/>
          <p:nvPr/>
        </p:nvSpPr>
        <p:spPr bwMode="auto">
          <a:xfrm>
            <a:off x="4914565" y="5164731"/>
            <a:ext cx="3433216" cy="1022070"/>
          </a:xfrm>
          <a:prstGeom prst="wedgeRoundRectCallout">
            <a:avLst>
              <a:gd name="adj1" fmla="val 2775"/>
              <a:gd name="adj2" fmla="val 779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Each registry is pulling from a local, network close, reliable registry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3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68">
        <p:fade/>
      </p:transition>
    </mc:Choice>
    <mc:Fallback xmlns="">
      <p:transition spd="med" advTm="13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50"/>
                            </p:stCondLst>
                            <p:childTnLst>
                              <p:par>
                                <p:cTn id="9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63" grpId="0" animBg="1"/>
      <p:bldP spid="63" grpId="1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61F9206F-4BB6-4E0E-A820-9F6F8449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" y="756248"/>
            <a:ext cx="12108905" cy="626630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E4C92-42F9-4C7B-B2D6-91E7ADFBF8EA}"/>
              </a:ext>
            </a:extLst>
          </p:cNvPr>
          <p:cNvSpPr txBox="1"/>
          <p:nvPr/>
        </p:nvSpPr>
        <p:spPr>
          <a:xfrm>
            <a:off x="116103" y="4603453"/>
            <a:ext cx="5589120" cy="2292445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4"/>
              </a:rPr>
              <a:t>aka.ms/ACR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5"/>
              </a:rPr>
              <a:t>aka.ms/ACR/Docs</a:t>
            </a:r>
            <a:endParaRPr lang="en-US" sz="313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6"/>
              </a:rPr>
              <a:t>aka.ms/ACR/Geo-replication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  <a:hlinkClick r:id="rId7"/>
              </a:rPr>
              <a:t>aka.ms/ACR/Roadmap</a:t>
            </a:r>
            <a:r>
              <a:rPr lang="en-US" sz="3136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/>
              </a:rPr>
              <a:t> 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57DDB3D-65E8-43B6-9599-6B2EDBE68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6973" y="197782"/>
            <a:ext cx="1398119" cy="13981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312F82-60EF-47F8-AC84-53E20AED5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447" y="-112440"/>
            <a:ext cx="2018560" cy="2018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0D870-4315-4426-B218-4915AB603F77}"/>
              </a:ext>
            </a:extLst>
          </p:cNvPr>
          <p:cNvSpPr txBox="1"/>
          <p:nvPr/>
        </p:nvSpPr>
        <p:spPr>
          <a:xfrm>
            <a:off x="2562802" y="-60701"/>
            <a:ext cx="7906735" cy="1363348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920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Azure Container Registry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3136" i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Providing a single registry across the globe</a:t>
            </a:r>
          </a:p>
        </p:txBody>
      </p:sp>
    </p:spTree>
    <p:extLst>
      <p:ext uri="{BB962C8B-B14F-4D97-AF65-F5344CB8AC3E}">
        <p14:creationId xmlns:p14="http://schemas.microsoft.com/office/powerpoint/2010/main" val="3246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50">
        <p:fade/>
      </p:transition>
    </mc:Choice>
    <mc:Fallback xmlns="">
      <p:transition spd="med" advTm="48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9C4D-F36F-4F58-A496-7A0B511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9636565" cy="8995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with ACR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0323-21ED-4F6B-82BA-10ADC028A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4287531"/>
          </a:xfrm>
        </p:spPr>
        <p:txBody>
          <a:bodyPr/>
          <a:lstStyle/>
          <a:p>
            <a:r>
              <a:rPr lang="en-US" sz="3529" dirty="0"/>
              <a:t>Using familiar docker CLIs</a:t>
            </a:r>
          </a:p>
          <a:p>
            <a:r>
              <a:rPr lang="en-US" sz="3529" dirty="0"/>
              <a:t>Individual Identity, using Azure Active Directory Identity</a:t>
            </a:r>
          </a:p>
          <a:p>
            <a:endParaRPr lang="en-US" sz="3529" dirty="0"/>
          </a:p>
          <a:p>
            <a:endParaRPr lang="en-US" sz="3529" dirty="0"/>
          </a:p>
          <a:p>
            <a:r>
              <a:rPr lang="en-US" sz="3529" dirty="0"/>
              <a:t>Server/Headless identity using AAD Service Principals</a:t>
            </a:r>
          </a:p>
          <a:p>
            <a:pPr lvl="1"/>
            <a:r>
              <a:rPr lang="en-US" sz="1961" dirty="0"/>
              <a:t>Provision Service Principals, with scoped access control</a:t>
            </a:r>
          </a:p>
          <a:p>
            <a:pPr lvl="2"/>
            <a:r>
              <a:rPr lang="en-US" sz="1765" dirty="0"/>
              <a:t>Contributor – Push/Pull</a:t>
            </a:r>
          </a:p>
          <a:p>
            <a:pPr lvl="2"/>
            <a:r>
              <a:rPr lang="en-US" sz="1765" dirty="0"/>
              <a:t>Reader – Pull Only</a:t>
            </a:r>
          </a:p>
          <a:p>
            <a:pPr lvl="2"/>
            <a:r>
              <a:rPr lang="en-US" sz="1765" dirty="0" err="1"/>
              <a:t>Eg</a:t>
            </a:r>
            <a:r>
              <a:rPr lang="en-US" sz="1765" dirty="0"/>
              <a:t>: assign the Kubernetes created principal, desired access to each registry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ABCF5-1FAF-423F-9761-B7888C22CE6D}"/>
              </a:ext>
            </a:extLst>
          </p:cNvPr>
          <p:cNvSpPr/>
          <p:nvPr/>
        </p:nvSpPr>
        <p:spPr>
          <a:xfrm>
            <a:off x="941557" y="2433341"/>
            <a:ext cx="7828153" cy="1176733"/>
          </a:xfrm>
          <a:prstGeom prst="rect">
            <a:avLst/>
          </a:prstGeom>
          <a:solidFill>
            <a:srgbClr val="3A3FFC"/>
          </a:solidFill>
        </p:spPr>
        <p:txBody>
          <a:bodyPr wrap="square">
            <a:spAutoFit/>
          </a:bodyPr>
          <a:lstStyle/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az login</a:t>
            </a:r>
          </a:p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az acr login --name [</a:t>
            </a:r>
            <a:r>
              <a:rPr lang="en-US" sz="2353" b="1" dirty="0" err="1">
                <a:solidFill>
                  <a:srgbClr val="F2F2F2"/>
                </a:solidFill>
                <a:latin typeface="Consolas" panose="020B0609020204030204" pitchFamily="49" charset="0"/>
              </a:rPr>
              <a:t>registryName</a:t>
            </a:r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353" b="1" dirty="0">
                <a:solidFill>
                  <a:srgbClr val="F2F2F2"/>
                </a:solidFill>
                <a:latin typeface="Consolas" panose="020B0609020204030204" pitchFamily="49" charset="0"/>
              </a:rPr>
              <a:t>docker push / pull</a:t>
            </a:r>
          </a:p>
        </p:txBody>
      </p:sp>
    </p:spTree>
    <p:extLst>
      <p:ext uri="{BB962C8B-B14F-4D97-AF65-F5344CB8AC3E}">
        <p14:creationId xmlns:p14="http://schemas.microsoft.com/office/powerpoint/2010/main" val="27813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0">
        <p:fade/>
      </p:transition>
    </mc:Choice>
    <mc:Fallback xmlns="">
      <p:transition spd="med" advTm="39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4322" y="-270827"/>
            <a:ext cx="13628915" cy="72281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400041" y="3789020"/>
            <a:ext cx="1342230" cy="268446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666" y="3554162"/>
            <a:ext cx="2117707" cy="1962218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151" y="3429000"/>
            <a:ext cx="2421349" cy="234847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4645" y="3731360"/>
            <a:ext cx="2613521" cy="15206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966">
              <a:defRPr/>
            </a:pPr>
            <a:endParaRPr lang="en-US" sz="1176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966">
              <a:defRPr/>
            </a:pPr>
            <a:r>
              <a:rPr lang="en-US" sz="1176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important:1</a:t>
            </a:r>
            <a:endParaRPr lang="en-US" sz="117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881" y="1105938"/>
            <a:ext cx="2835369" cy="1633396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1282" y="1855078"/>
            <a:ext cx="721037" cy="444217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1282" y="2257905"/>
            <a:ext cx="721037" cy="444217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1282" y="1449188"/>
            <a:ext cx="721037" cy="444217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3567" y="1855078"/>
            <a:ext cx="721037" cy="444217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3567" y="1449188"/>
            <a:ext cx="721037" cy="444217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966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3567" y="2257354"/>
            <a:ext cx="721037" cy="444217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1117" y="2806966"/>
            <a:ext cx="2828131" cy="1633396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8518" y="3160240"/>
            <a:ext cx="721037" cy="444217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8518" y="3563065"/>
            <a:ext cx="721037" cy="444217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803" y="3160240"/>
            <a:ext cx="721037" cy="444217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803" y="3562516"/>
            <a:ext cx="721037" cy="444217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8354" y="4507993"/>
            <a:ext cx="2820895" cy="1633396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966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966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754" y="5257134"/>
            <a:ext cx="721037" cy="444217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754" y="4851244"/>
            <a:ext cx="721037" cy="444217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8039" y="5257134"/>
            <a:ext cx="721037" cy="444217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8039" y="4851244"/>
            <a:ext cx="721037" cy="444217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1218966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lvl="0" algn="ctr" defTabSz="1218966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586" y="1644434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4309" y="1471999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924" y="3344752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645" y="3172317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3261" y="5045069"/>
            <a:ext cx="1293329" cy="10571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983" y="4872635"/>
            <a:ext cx="1011979" cy="25668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r>
              <a:rPr lang="en-US" sz="1079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845" y="1419374"/>
            <a:ext cx="986113" cy="472201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966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507" y="4830116"/>
            <a:ext cx="892405" cy="1171465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966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4076" y="3273868"/>
            <a:ext cx="569208" cy="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280" y="1520019"/>
            <a:ext cx="2613521" cy="111432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88" algn="l"/>
                <a:tab pos="1311275" algn="l"/>
              </a:tabLst>
            </a:pPr>
            <a:r>
              <a: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670" y="2077183"/>
            <a:ext cx="3071688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725" y="1869159"/>
            <a:ext cx="892405" cy="569208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3" rIns="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75" algn="l"/>
                <a:tab pos="628650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958" y="1262656"/>
            <a:ext cx="566923" cy="2517726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958" y="2963684"/>
            <a:ext cx="574159" cy="81669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958" y="3780382"/>
            <a:ext cx="581396" cy="88432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269" y="490416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29689" y="4735669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1852" y="4612867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729" y="4093293"/>
          <a:ext cx="1006210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210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07" y="4091169"/>
          <a:ext cx="730728" cy="10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28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523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43" marR="89643" marT="44821" marB="44821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07" y="4498409"/>
            <a:ext cx="43697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07" y="4769645"/>
            <a:ext cx="43697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427" y="5040881"/>
            <a:ext cx="4744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8916" y="3564902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427" y="409276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07156" y="155028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324" y="481470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352" y="334323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816" y="332247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415" y="3343230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433" y="3479903"/>
            <a:ext cx="423743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lvl="0"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168" y="3483054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lvl="0"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434" y="3478732"/>
            <a:ext cx="432259" cy="21945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7935" y="348423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042" y="3481883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682" y="3477742"/>
            <a:ext cx="432259" cy="21945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168" y="3480411"/>
            <a:ext cx="432259" cy="21945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966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341" y="3464236"/>
            <a:ext cx="632263" cy="33151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467" y="2955767"/>
            <a:ext cx="1145281" cy="1145281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748" y="3029383"/>
            <a:ext cx="705926" cy="705926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242324" y="4816284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5925" y="2521602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4322" y="2352429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032" y="860821"/>
            <a:ext cx="1716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Release</a:t>
            </a:r>
            <a:b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178" y="1023664"/>
            <a:ext cx="1716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2237" y="801013"/>
            <a:ext cx="19847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5130" y="2715151"/>
            <a:ext cx="3953423" cy="2107060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7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6C3-483D-4342-A2AC-B27414C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4F51-0840-46CE-81A1-D30203B30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7277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CB63-A7B6-42F4-8001-234D0E5A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33" y="487"/>
            <a:ext cx="9643549" cy="6857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B30B8-35C9-4C46-BE51-87C04A54228C}"/>
              </a:ext>
            </a:extLst>
          </p:cNvPr>
          <p:cNvSpPr txBox="1"/>
          <p:nvPr/>
        </p:nvSpPr>
        <p:spPr>
          <a:xfrm>
            <a:off x="2579151" y="4624233"/>
            <a:ext cx="6579634" cy="1798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Owner 	– Push, Pull, </a:t>
            </a:r>
            <a:b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 Resource Management</a:t>
            </a:r>
            <a:b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96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eg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IAM configuration</a:t>
            </a:r>
          </a:p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Contributor	– Push, Pull</a:t>
            </a:r>
          </a:p>
          <a:p>
            <a:pPr marL="1682281" indent="-1682281">
              <a:lnSpc>
                <a:spcPct val="90000"/>
              </a:lnSpc>
              <a:spcAft>
                <a:spcPts val="588"/>
              </a:spcAft>
              <a:tabLst>
                <a:tab pos="1461297" algn="l"/>
              </a:tabLs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Reader	– Pull Only</a:t>
            </a:r>
          </a:p>
        </p:txBody>
      </p:sp>
    </p:spTree>
    <p:extLst>
      <p:ext uri="{BB962C8B-B14F-4D97-AF65-F5344CB8AC3E}">
        <p14:creationId xmlns:p14="http://schemas.microsoft.com/office/powerpoint/2010/main" val="15612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6">
        <p:fade/>
      </p:transition>
    </mc:Choice>
    <mc:Fallback xmlns="">
      <p:transition spd="med" advTm="295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Assuring a registry has images that are scanned and considered secure </a:t>
            </a:r>
            <a:r>
              <a:rPr lang="en-US" i="1"/>
              <a:t>enough</a:t>
            </a:r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044" y="768350"/>
            <a:ext cx="2428900" cy="24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359" y="3851753"/>
            <a:ext cx="543867" cy="2001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600" y="1933364"/>
            <a:ext cx="1624797" cy="1624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0" y="2534135"/>
            <a:ext cx="564806" cy="5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0" y="4365434"/>
            <a:ext cx="467165" cy="61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941" y="2157410"/>
            <a:ext cx="793084" cy="60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689" y="2133147"/>
            <a:ext cx="652178" cy="652683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957" y="2867866"/>
            <a:ext cx="701053" cy="6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402" y="3562215"/>
            <a:ext cx="658163" cy="6586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825" y="2872656"/>
            <a:ext cx="657906" cy="6579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252" y="3541024"/>
            <a:ext cx="701052" cy="7010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730" y="4220886"/>
            <a:ext cx="673441" cy="6734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326" y="3072642"/>
            <a:ext cx="1788906" cy="971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475" y="3107149"/>
            <a:ext cx="542319" cy="25025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196" y="3107149"/>
            <a:ext cx="542319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196" y="3371973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196" y="3586681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5917" y="3586680"/>
            <a:ext cx="543867" cy="200135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5917" y="3107149"/>
            <a:ext cx="542319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4572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475" y="3371973"/>
            <a:ext cx="543867" cy="200135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6" y="3586680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486" y="3801387"/>
            <a:ext cx="543867" cy="200135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142" y="3801387"/>
            <a:ext cx="543867" cy="200135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47" y="380695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098" y="4108569"/>
            <a:ext cx="150328" cy="228626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5845" y="4051888"/>
            <a:ext cx="954448" cy="672613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5417" y="2139909"/>
            <a:ext cx="1061700" cy="1061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469" y="1690689"/>
            <a:ext cx="2391411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312" y="1690689"/>
            <a:ext cx="3046494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159" y="1690689"/>
            <a:ext cx="2326217" cy="3292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376" y="3336761"/>
            <a:ext cx="310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806" y="3336761"/>
            <a:ext cx="3526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88" y="2603283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825" y="2612673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76" y="3365165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15" y="3365165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87" y="4020391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76" y="4051888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64" y="4705138"/>
            <a:ext cx="138938" cy="18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quasec logo">
            <a:extLst>
              <a:ext uri="{FF2B5EF4-FFF2-40B4-BE49-F238E27FC236}">
                <a16:creationId xmlns:a16="http://schemas.microsoft.com/office/drawing/2014/main" id="{4BFEDC92-B9A2-455E-ACA2-32AD6D6F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20" y="5672831"/>
            <a:ext cx="3105578" cy="11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10" y="5563632"/>
            <a:ext cx="4876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0B8D4-19D0-47F8-B112-C39B6513EA2B}"/>
              </a:ext>
            </a:extLst>
          </p:cNvPr>
          <p:cNvSpPr txBox="1"/>
          <p:nvPr/>
        </p:nvSpPr>
        <p:spPr>
          <a:xfrm>
            <a:off x="2935705" y="5047722"/>
            <a:ext cx="47782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Shifting the container scanning to the left</a:t>
            </a:r>
          </a:p>
          <a:p>
            <a:r>
              <a:rPr lang="en-US" sz="1600" i="1" dirty="0"/>
              <a:t>Partnering with:</a:t>
            </a:r>
          </a:p>
        </p:txBody>
      </p:sp>
    </p:spTree>
    <p:extLst>
      <p:ext uri="{BB962C8B-B14F-4D97-AF65-F5344CB8AC3E}">
        <p14:creationId xmlns:p14="http://schemas.microsoft.com/office/powerpoint/2010/main" val="17910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2"/>
    </mc:Choice>
    <mc:Fallback xmlns="">
      <p:transition spd="slow" advTm="87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6844" y="1515907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229" y="1531813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870" y="618224"/>
            <a:ext cx="1849962" cy="77444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7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9104" y="266938"/>
            <a:ext cx="1484879" cy="1466780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marR="0" lvl="0" indent="-228523" algn="l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6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523" marR="0" lvl="0" indent="-228523" algn="l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6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marR="0" lvl="0" indent="-228523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772" y="80464"/>
            <a:ext cx="2512442" cy="608928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772" y="1321500"/>
            <a:ext cx="2512442" cy="608928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772" y="696816"/>
            <a:ext cx="2512442" cy="608928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0615" y="4940472"/>
            <a:ext cx="1078645" cy="876576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0" y="843058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188" y="991458"/>
            <a:ext cx="680000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652" y="266940"/>
            <a:ext cx="1454120" cy="1449039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68" tIns="89568" rIns="89568" bIns="89568" rtlCol="0" anchor="ctr">
              <a:noAutofit/>
            </a:bodyPr>
            <a:lstStyle/>
            <a:p>
              <a:pPr marL="0" marR="0" lvl="0" indent="0" algn="ct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772" y="991458"/>
            <a:ext cx="528092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69938" y="3916136"/>
            <a:ext cx="0" cy="1024336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2607" y="698623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2598" y="493598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445474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2598" y="537651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259" y="1715977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19" y="1722419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013" y="1658006"/>
            <a:ext cx="2582777" cy="3838937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1058589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4" y="1676784"/>
            <a:ext cx="164699" cy="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150" y="4937667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329" y="5348542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151" y="5905449"/>
            <a:ext cx="627587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611" y="556178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6568" y="2200271"/>
            <a:ext cx="3357252" cy="2242964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"id": "0d799b14-404b-4859-b2f6-50c5ee2a2c3a",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"timestamp": "2018-02-28T00:42:54.4509516Z",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"action": "push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-quarantined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"target": 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"size": 1791,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"digest": "sha256:91ef6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"length": 1791,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"repository": “</a:t>
                </a:r>
                <a:r>
                  <a:rPr kumimoji="0" lang="en-US" sz="9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th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"tag": "1.0"},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"request": 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"id": "978fc988-1e06-49ee-bf71-4f6e331d1591",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"host": “acrdemos.azurecr.io",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    "method": "PUT"}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196" y="1501352"/>
            <a:ext cx="319634" cy="15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188" y="266938"/>
            <a:ext cx="1349196" cy="1449040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87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398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162" y="2084066"/>
            <a:ext cx="242013" cy="242013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8759" y="2200271"/>
            <a:ext cx="3357252" cy="2242964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"id": "0d799b14-404b-4859-b2f6-50c5ee2a2c3a",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"timestamp": "2018-02-28T00:42:56.4509516Z",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"action": "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push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"target":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"size": 1791,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"digest": "sha256:91ef6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"length": 1791,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"repository": “</a:t>
              </a: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th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"tag": "1.0"},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"request": 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"id": "978fc988-1e06-49ee-bf71-4f6e331d1591",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"host": “acrdemos.azurecr.io",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"method": "PUT"}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046" y="1688467"/>
            <a:ext cx="155074" cy="530980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85" y="1715979"/>
            <a:ext cx="107327" cy="48429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7976" y="1672561"/>
            <a:ext cx="2548685" cy="593619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3804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E110-8A34-424D-8C94-3B846CFF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Quarantine – Image Access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93E4B9-232C-4CDF-85B0-9BBF0F423905}"/>
              </a:ext>
            </a:extLst>
          </p:cNvPr>
          <p:cNvSpPr/>
          <p:nvPr/>
        </p:nvSpPr>
        <p:spPr bwMode="auto">
          <a:xfrm>
            <a:off x="770607" y="4608575"/>
            <a:ext cx="3929410" cy="967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C552B1-962E-4055-A4F7-43147B9B59DF}"/>
              </a:ext>
            </a:extLst>
          </p:cNvPr>
          <p:cNvSpPr/>
          <p:nvPr/>
        </p:nvSpPr>
        <p:spPr bwMode="auto">
          <a:xfrm>
            <a:off x="788676" y="4672876"/>
            <a:ext cx="1171538" cy="25025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7655E-8AAA-4C2F-A30B-F8784921E9D9}"/>
              </a:ext>
            </a:extLst>
          </p:cNvPr>
          <p:cNvSpPr/>
          <p:nvPr/>
        </p:nvSpPr>
        <p:spPr bwMode="auto">
          <a:xfrm>
            <a:off x="793346" y="4975242"/>
            <a:ext cx="1171538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AC266-1995-4E05-8B13-E5FA7DC60168}"/>
              </a:ext>
            </a:extLst>
          </p:cNvPr>
          <p:cNvSpPr/>
          <p:nvPr/>
        </p:nvSpPr>
        <p:spPr bwMode="auto">
          <a:xfrm>
            <a:off x="2086069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18F88-3DAF-4424-93E2-3B4F3B198B7A}"/>
              </a:ext>
            </a:extLst>
          </p:cNvPr>
          <p:cNvSpPr/>
          <p:nvPr/>
        </p:nvSpPr>
        <p:spPr bwMode="auto">
          <a:xfrm>
            <a:off x="2739321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CEEB04-F3D2-4F56-AADF-F45E708D0EE0}"/>
              </a:ext>
            </a:extLst>
          </p:cNvPr>
          <p:cNvSpPr/>
          <p:nvPr/>
        </p:nvSpPr>
        <p:spPr bwMode="auto">
          <a:xfrm>
            <a:off x="3392573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E5C4D-FBB3-482A-8E22-A213AF33BC7A}"/>
              </a:ext>
            </a:extLst>
          </p:cNvPr>
          <p:cNvSpPr/>
          <p:nvPr/>
        </p:nvSpPr>
        <p:spPr bwMode="auto">
          <a:xfrm>
            <a:off x="2734651" y="5277606"/>
            <a:ext cx="597617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E277B-2920-4B3E-9730-8C52201548BB}"/>
              </a:ext>
            </a:extLst>
          </p:cNvPr>
          <p:cNvSpPr/>
          <p:nvPr/>
        </p:nvSpPr>
        <p:spPr bwMode="auto">
          <a:xfrm>
            <a:off x="797948" y="5277606"/>
            <a:ext cx="1171538" cy="250252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18" name="Picture 14" descr="Related image">
            <a:extLst>
              <a:ext uri="{FF2B5EF4-FFF2-40B4-BE49-F238E27FC236}">
                <a16:creationId xmlns:a16="http://schemas.microsoft.com/office/drawing/2014/main" id="{1BA49AD5-6ECF-4844-8074-5BED6076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42" y="497524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71507-0A61-4087-8439-C728E0EBC7ED}"/>
              </a:ext>
            </a:extLst>
          </p:cNvPr>
          <p:cNvSpPr/>
          <p:nvPr/>
        </p:nvSpPr>
        <p:spPr bwMode="auto">
          <a:xfrm>
            <a:off x="2080433" y="5277606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806DDF-2DDB-447F-B732-3725744F7877}"/>
              </a:ext>
            </a:extLst>
          </p:cNvPr>
          <p:cNvSpPr txBox="1">
            <a:spLocks/>
          </p:cNvSpPr>
          <p:nvPr/>
        </p:nvSpPr>
        <p:spPr>
          <a:xfrm>
            <a:off x="717266" y="1870705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pic>
        <p:nvPicPr>
          <p:cNvPr id="20" name="Picture 14" descr="Related image">
            <a:extLst>
              <a:ext uri="{FF2B5EF4-FFF2-40B4-BE49-F238E27FC236}">
                <a16:creationId xmlns:a16="http://schemas.microsoft.com/office/drawing/2014/main" id="{8A25F893-B1C7-466E-B1A4-CB75F25E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21" y="4975241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D815BC-E1AB-4C4A-B956-96797D239480}"/>
              </a:ext>
            </a:extLst>
          </p:cNvPr>
          <p:cNvSpPr/>
          <p:nvPr/>
        </p:nvSpPr>
        <p:spPr bwMode="auto">
          <a:xfrm>
            <a:off x="3388868" y="5275699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22" name="Picture 14" descr="Related image">
            <a:extLst>
              <a:ext uri="{FF2B5EF4-FFF2-40B4-BE49-F238E27FC236}">
                <a16:creationId xmlns:a16="http://schemas.microsoft.com/office/drawing/2014/main" id="{9D16384B-73BA-4BF6-B301-0EE135E40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38" y="4978934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B29B99F-77EB-4A84-A170-84DF5AE4E7FE}"/>
              </a:ext>
            </a:extLst>
          </p:cNvPr>
          <p:cNvSpPr txBox="1">
            <a:spLocks/>
          </p:cNvSpPr>
          <p:nvPr/>
        </p:nvSpPr>
        <p:spPr>
          <a:xfrm>
            <a:off x="717266" y="2225181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th@sha256:91ef6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D23456C-EDB3-4DF4-8609-99A263340219}"/>
              </a:ext>
            </a:extLst>
          </p:cNvPr>
          <p:cNvSpPr txBox="1">
            <a:spLocks/>
          </p:cNvSpPr>
          <p:nvPr/>
        </p:nvSpPr>
        <p:spPr>
          <a:xfrm>
            <a:off x="717266" y="2579657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th@sha256:91ef6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71417A0-DE5E-40D0-B841-4CE38ABFA823}"/>
              </a:ext>
            </a:extLst>
          </p:cNvPr>
          <p:cNvSpPr txBox="1">
            <a:spLocks/>
          </p:cNvSpPr>
          <p:nvPr/>
        </p:nvSpPr>
        <p:spPr>
          <a:xfrm>
            <a:off x="6703162" y="1867207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1D00C8B-E91E-4862-A067-1935611704ED}"/>
              </a:ext>
            </a:extLst>
          </p:cNvPr>
          <p:cNvSpPr txBox="1">
            <a:spLocks/>
          </p:cNvSpPr>
          <p:nvPr/>
        </p:nvSpPr>
        <p:spPr>
          <a:xfrm>
            <a:off x="6703162" y="2221683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th@sha256:e8s1f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2611313-6592-43D4-AB23-95227BC4695E}"/>
              </a:ext>
            </a:extLst>
          </p:cNvPr>
          <p:cNvSpPr txBox="1">
            <a:spLocks/>
          </p:cNvSpPr>
          <p:nvPr/>
        </p:nvSpPr>
        <p:spPr>
          <a:xfrm>
            <a:off x="6703162" y="2576159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th@sha256:e8s1f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1BC8544-DFE7-4EE6-A667-8448C1126194}"/>
              </a:ext>
            </a:extLst>
          </p:cNvPr>
          <p:cNvSpPr txBox="1">
            <a:spLocks/>
          </p:cNvSpPr>
          <p:nvPr/>
        </p:nvSpPr>
        <p:spPr>
          <a:xfrm>
            <a:off x="717266" y="2934133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19FAD7-93F9-40A0-AB0F-534238E18572}"/>
              </a:ext>
            </a:extLst>
          </p:cNvPr>
          <p:cNvSpPr txBox="1">
            <a:spLocks/>
          </p:cNvSpPr>
          <p:nvPr/>
        </p:nvSpPr>
        <p:spPr>
          <a:xfrm>
            <a:off x="717266" y="3288609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th@sha256:u82lq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A240EED-7523-421F-8C52-DEACE9F8A0E6}"/>
              </a:ext>
            </a:extLst>
          </p:cNvPr>
          <p:cNvSpPr txBox="1">
            <a:spLocks/>
          </p:cNvSpPr>
          <p:nvPr/>
        </p:nvSpPr>
        <p:spPr>
          <a:xfrm>
            <a:off x="717266" y="3643085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--quarantine-remove –-image th@sha256:u82lq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ABF9EF-362C-481B-AFBB-6AA4A97EAF0F}"/>
              </a:ext>
            </a:extLst>
          </p:cNvPr>
          <p:cNvSpPr/>
          <p:nvPr/>
        </p:nvSpPr>
        <p:spPr bwMode="auto">
          <a:xfrm>
            <a:off x="4045826" y="4975242"/>
            <a:ext cx="597617" cy="250252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CECBF0-7512-4333-A4E6-BCCC9A8ABDCB}"/>
              </a:ext>
            </a:extLst>
          </p:cNvPr>
          <p:cNvSpPr/>
          <p:nvPr/>
        </p:nvSpPr>
        <p:spPr bwMode="auto">
          <a:xfrm>
            <a:off x="4042121" y="5275699"/>
            <a:ext cx="597618" cy="250252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3" name="Picture 14" descr="Related image">
            <a:extLst>
              <a:ext uri="{FF2B5EF4-FFF2-40B4-BE49-F238E27FC236}">
                <a16:creationId xmlns:a16="http://schemas.microsoft.com/office/drawing/2014/main" id="{8F002D01-E6ED-4030-A077-BC1E0201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91" y="4978934"/>
            <a:ext cx="107747" cy="1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065E257-A56C-4505-A360-2E89CE59885F}"/>
              </a:ext>
            </a:extLst>
          </p:cNvPr>
          <p:cNvSpPr txBox="1">
            <a:spLocks/>
          </p:cNvSpPr>
          <p:nvPr/>
        </p:nvSpPr>
        <p:spPr>
          <a:xfrm>
            <a:off x="6711161" y="2959257"/>
            <a:ext cx="2884188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push acrdemos.azurecr.io/th:1.0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5E08CA5-E263-4893-BDAE-B21FDCB4C25C}"/>
              </a:ext>
            </a:extLst>
          </p:cNvPr>
          <p:cNvSpPr txBox="1">
            <a:spLocks/>
          </p:cNvSpPr>
          <p:nvPr/>
        </p:nvSpPr>
        <p:spPr>
          <a:xfrm>
            <a:off x="6711161" y="3313733"/>
            <a:ext cx="2470269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th@sha256:3r2s7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0024768-4C0F-44C0-87BB-2A2F3CFB7E71}"/>
              </a:ext>
            </a:extLst>
          </p:cNvPr>
          <p:cNvSpPr txBox="1">
            <a:spLocks/>
          </p:cNvSpPr>
          <p:nvPr/>
        </p:nvSpPr>
        <p:spPr>
          <a:xfrm>
            <a:off x="6711161" y="3668209"/>
            <a:ext cx="5148461" cy="296802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az acr policy set –n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acrdemos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--quarantine-fail –-image th@sha256:3r2s7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1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89">
        <p:fade/>
      </p:transition>
    </mc:Choice>
    <mc:Fallback xmlns="">
      <p:transition spd="med" advTm="273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5" grpId="0" animBg="1"/>
      <p:bldP spid="5" grpId="1" animBg="1"/>
      <p:bldP spid="5" grpId="2" animBg="1"/>
      <p:bldP spid="19" grpId="0" animBg="1"/>
      <p:bldP spid="21" grpId="0" animBg="1"/>
      <p:bldP spid="21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2047">
            <a:extLst>
              <a:ext uri="{FF2B5EF4-FFF2-40B4-BE49-F238E27FC236}">
                <a16:creationId xmlns:a16="http://schemas.microsoft.com/office/drawing/2014/main" id="{37816159-BEA7-4E2C-BBD3-5AD180CB12D7}"/>
              </a:ext>
            </a:extLst>
          </p:cNvPr>
          <p:cNvSpPr/>
          <p:nvPr/>
        </p:nvSpPr>
        <p:spPr>
          <a:xfrm>
            <a:off x="2431187" y="2144811"/>
            <a:ext cx="1715987" cy="109034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1" name="Rectangle 2047">
            <a:extLst>
              <a:ext uri="{FF2B5EF4-FFF2-40B4-BE49-F238E27FC236}">
                <a16:creationId xmlns:a16="http://schemas.microsoft.com/office/drawing/2014/main" id="{0B24BC55-D810-43D1-94DE-814D6E2000A5}"/>
              </a:ext>
            </a:extLst>
          </p:cNvPr>
          <p:cNvSpPr/>
          <p:nvPr/>
        </p:nvSpPr>
        <p:spPr>
          <a:xfrm flipH="1">
            <a:off x="4129723" y="2139731"/>
            <a:ext cx="1718248" cy="109796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32" name="Picture 2" descr="Related image">
            <a:extLst>
              <a:ext uri="{FF2B5EF4-FFF2-40B4-BE49-F238E27FC236}">
                <a16:creationId xmlns:a16="http://schemas.microsoft.com/office/drawing/2014/main" id="{8A8EAC0F-BA96-4423-8DA4-5013F742F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13723" y="2187778"/>
            <a:ext cx="343845" cy="3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A6AA045-E842-4075-8B07-CA50BFAC83FD}"/>
              </a:ext>
            </a:extLst>
          </p:cNvPr>
          <p:cNvGrpSpPr/>
          <p:nvPr/>
        </p:nvGrpSpPr>
        <p:grpSpPr>
          <a:xfrm>
            <a:off x="2428054" y="1784262"/>
            <a:ext cx="3425407" cy="1456863"/>
            <a:chOff x="1821040" y="1338196"/>
            <a:chExt cx="2569055" cy="1092647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1843FBD3-6588-486A-87BD-8FE33BA6E8F1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336" name="Rectangle 2047">
                <a:extLst>
                  <a:ext uri="{FF2B5EF4-FFF2-40B4-BE49-F238E27FC236}">
                    <a16:creationId xmlns:a16="http://schemas.microsoft.com/office/drawing/2014/main" id="{9461ADA4-251C-43EE-9558-B20189180FF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67B266F-C1DB-4BF3-9A70-80A7062AD7B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B5F15F2-CE51-4056-8B6C-D02159114C0D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E9AD5F7-5376-46EB-ADA6-D12B4B07D053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74038AA-AE9D-45CE-9FEC-BAB51349BC40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176627-7277-46CC-9F0B-FD6F068A3F67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B28AF44-96B7-4515-9C55-D45D66019B30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C562032-9CFC-4C54-9075-A72E03B9CF5B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35" name="Graphic 334">
              <a:extLst>
                <a:ext uri="{FF2B5EF4-FFF2-40B4-BE49-F238E27FC236}">
                  <a16:creationId xmlns:a16="http://schemas.microsoft.com/office/drawing/2014/main" id="{43CBB337-964D-44B9-AB43-76AF9E33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344" name="Graphic 343">
            <a:extLst>
              <a:ext uri="{FF2B5EF4-FFF2-40B4-BE49-F238E27FC236}">
                <a16:creationId xmlns:a16="http://schemas.microsoft.com/office/drawing/2014/main" id="{DFCA0BA6-1D69-45CB-8B20-73EBA47E1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5637" y="2218943"/>
            <a:ext cx="310468" cy="310468"/>
          </a:xfrm>
          <a:prstGeom prst="rect">
            <a:avLst/>
          </a:prstGeom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80B23AC-A1C8-4D91-9957-ED27953E6A83}"/>
              </a:ext>
            </a:extLst>
          </p:cNvPr>
          <p:cNvGrpSpPr/>
          <p:nvPr/>
        </p:nvGrpSpPr>
        <p:grpSpPr>
          <a:xfrm>
            <a:off x="5676941" y="1144521"/>
            <a:ext cx="7743616" cy="5059417"/>
            <a:chOff x="4257706" y="858390"/>
            <a:chExt cx="5807712" cy="3794563"/>
          </a:xfrm>
        </p:grpSpPr>
        <p:pic>
          <p:nvPicPr>
            <p:cNvPr id="316" name="Picture 28" descr="Related image">
              <a:extLst>
                <a:ext uri="{FF2B5EF4-FFF2-40B4-BE49-F238E27FC236}">
                  <a16:creationId xmlns:a16="http://schemas.microsoft.com/office/drawing/2014/main" id="{93CEAB14-20B5-440E-A0C2-B77FA5893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706" y="2654473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Related image">
              <a:extLst>
                <a:ext uri="{FF2B5EF4-FFF2-40B4-BE49-F238E27FC236}">
                  <a16:creationId xmlns:a16="http://schemas.microsoft.com/office/drawing/2014/main" id="{85907D06-BACD-4757-8FCF-D971E48F7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954" y="858390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1AEEEAD-785F-48DC-B820-B979DACB87B8}"/>
                </a:ext>
              </a:extLst>
            </p:cNvPr>
            <p:cNvSpPr/>
            <p:nvPr/>
          </p:nvSpPr>
          <p:spPr>
            <a:xfrm>
              <a:off x="5100119" y="1180738"/>
              <a:ext cx="2341844" cy="340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Contoso – Build Pool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791EC387-38B4-4D19-B8F6-E92898B0AAF6}"/>
                </a:ext>
              </a:extLst>
            </p:cNvPr>
            <p:cNvSpPr/>
            <p:nvPr/>
          </p:nvSpPr>
          <p:spPr>
            <a:xfrm>
              <a:off x="4465350" y="3113005"/>
              <a:ext cx="2622161" cy="340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Northwind – Build Pool</a:t>
              </a:r>
            </a:p>
          </p:txBody>
        </p:sp>
      </p:grp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88891" y="1042858"/>
            <a:ext cx="2755392" cy="1233068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9424" tIns="119424" rIns="119424" bIns="1194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Build Infrastructure</a:t>
            </a:r>
          </a:p>
        </p:txBody>
      </p:sp>
      <p:pic>
        <p:nvPicPr>
          <p:cNvPr id="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28C54A0-07BE-4A17-A255-1568DF8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4031" y="1504057"/>
            <a:ext cx="545653" cy="5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8ABB6FE2-E3F2-4DA9-AAD0-A18F7D3C7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1029855" y="1483559"/>
            <a:ext cx="456613" cy="5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064F2BE7-73B3-4E11-BA72-D36A2034A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r="3544" b="4126"/>
          <a:stretch/>
        </p:blipFill>
        <p:spPr bwMode="auto">
          <a:xfrm>
            <a:off x="1536639" y="1488645"/>
            <a:ext cx="554932" cy="52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65937" y="1877981"/>
            <a:ext cx="1263815" cy="510451"/>
          </a:xfrm>
          <a:prstGeom prst="rect">
            <a:avLst/>
          </a:prstGeom>
        </p:spPr>
        <p:txBody>
          <a:bodyPr vert="horz" wrap="square" lIns="119424" tIns="119424" rIns="119424" bIns="119424" rtlCol="0" anchor="t"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1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D4938-AAC3-456E-A097-28470B7119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38641" y="1483559"/>
            <a:ext cx="525324" cy="5253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575572" y="1566429"/>
            <a:ext cx="2069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4153E32-491E-450B-B81C-5C354905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965" y="2591314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981EA854-7AC5-4D2B-95E9-42AA989A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14" y="2613477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lated image">
            <a:extLst>
              <a:ext uri="{FF2B5EF4-FFF2-40B4-BE49-F238E27FC236}">
                <a16:creationId xmlns:a16="http://schemas.microsoft.com/office/drawing/2014/main" id="{049D57DF-9733-49FE-866B-C2718A0A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64" y="263564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lated image">
            <a:extLst>
              <a:ext uri="{FF2B5EF4-FFF2-40B4-BE49-F238E27FC236}">
                <a16:creationId xmlns:a16="http://schemas.microsoft.com/office/drawing/2014/main" id="{2DB5AC03-C5AD-4006-83A3-5A68043B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13" y="2657802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8312530B-3406-4C44-A4BC-E58F68D8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62" y="2679965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870E582B-0EB1-4783-B1D7-17440CB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12" y="270212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58F033FF-6F78-40C7-815C-4DBA1A30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61" y="272429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C8240AF4-43ED-4B96-BD99-96687D84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10" y="2746453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4AEDF007-619C-4190-8AD1-E5AEDF9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60" y="2768616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lated image">
            <a:extLst>
              <a:ext uri="{FF2B5EF4-FFF2-40B4-BE49-F238E27FC236}">
                <a16:creationId xmlns:a16="http://schemas.microsoft.com/office/drawing/2014/main" id="{224A56A1-7418-461D-AFB0-238BAE20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09" y="279077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lated image">
            <a:extLst>
              <a:ext uri="{FF2B5EF4-FFF2-40B4-BE49-F238E27FC236}">
                <a16:creationId xmlns:a16="http://schemas.microsoft.com/office/drawing/2014/main" id="{14CE7A8E-E427-4514-A3D1-88C9B2AB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54" y="2591314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95CD904D-C9E0-4159-A809-E925E10C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204" y="2613477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ed image">
            <a:extLst>
              <a:ext uri="{FF2B5EF4-FFF2-40B4-BE49-F238E27FC236}">
                <a16:creationId xmlns:a16="http://schemas.microsoft.com/office/drawing/2014/main" id="{4426AF55-2430-4F87-84E8-D89C6D0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53" y="263564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CF02F185-1EF6-4A48-BDD0-A5F986560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02" y="2657802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>
            <a:extLst>
              <a:ext uri="{FF2B5EF4-FFF2-40B4-BE49-F238E27FC236}">
                <a16:creationId xmlns:a16="http://schemas.microsoft.com/office/drawing/2014/main" id="{C6A1815A-39D5-47ED-8E31-BCEB1287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52" y="2679965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lated image">
            <a:extLst>
              <a:ext uri="{FF2B5EF4-FFF2-40B4-BE49-F238E27FC236}">
                <a16:creationId xmlns:a16="http://schemas.microsoft.com/office/drawing/2014/main" id="{FAC8A17D-8E03-4E24-B30D-EBA493F7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1" y="270212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lated image">
            <a:extLst>
              <a:ext uri="{FF2B5EF4-FFF2-40B4-BE49-F238E27FC236}">
                <a16:creationId xmlns:a16="http://schemas.microsoft.com/office/drawing/2014/main" id="{0B69445F-FE79-41F2-A4DD-A11BA48E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50" y="2724290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5CD43681-2C3E-43B6-9262-9B8570BA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00" y="2746453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id="{8B1F79F9-E8A3-4EAB-9885-727EC8E6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49" y="2768616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E9DDE7B3-C0B8-436F-8881-0106B9E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98" y="2790778"/>
            <a:ext cx="362545" cy="3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2C4406A9-2532-4AF7-8B5D-3FD1DFC4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658" y="2004030"/>
            <a:ext cx="1459263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ool floaty icon">
            <a:extLst>
              <a:ext uri="{FF2B5EF4-FFF2-40B4-BE49-F238E27FC236}">
                <a16:creationId xmlns:a16="http://schemas.microsoft.com/office/drawing/2014/main" id="{F9A9F729-7117-4E14-8701-C946CEEB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1" b="16843"/>
          <a:stretch/>
        </p:blipFill>
        <p:spPr bwMode="auto">
          <a:xfrm>
            <a:off x="5936897" y="4773813"/>
            <a:ext cx="915100" cy="5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ol floaty icon">
            <a:extLst>
              <a:ext uri="{FF2B5EF4-FFF2-40B4-BE49-F238E27FC236}">
                <a16:creationId xmlns:a16="http://schemas.microsoft.com/office/drawing/2014/main" id="{44CBB4C6-3553-480D-BD72-F564CD74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63" y="4946607"/>
            <a:ext cx="1328347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FDE69EAB-D2EB-4A3D-83DB-83C20803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07" y="2180761"/>
            <a:ext cx="1248239" cy="12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pool floaty icon">
            <a:extLst>
              <a:ext uri="{FF2B5EF4-FFF2-40B4-BE49-F238E27FC236}">
                <a16:creationId xmlns:a16="http://schemas.microsoft.com/office/drawing/2014/main" id="{9EB2603D-82CA-4EDF-A6A9-7590CB4F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74" y="4573450"/>
            <a:ext cx="1248239" cy="11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pool floaty icon">
            <a:extLst>
              <a:ext uri="{FF2B5EF4-FFF2-40B4-BE49-F238E27FC236}">
                <a16:creationId xmlns:a16="http://schemas.microsoft.com/office/drawing/2014/main" id="{3E583225-CB96-4A1E-83C2-31EB381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95" y="2081183"/>
            <a:ext cx="1092444" cy="9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Graphic 2068">
            <a:extLst>
              <a:ext uri="{FF2B5EF4-FFF2-40B4-BE49-F238E27FC236}">
                <a16:creationId xmlns:a16="http://schemas.microsoft.com/office/drawing/2014/main" id="{F870767D-33FE-461A-B6B8-A2C2EB8571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19414" y="4278690"/>
            <a:ext cx="1951604" cy="1951604"/>
          </a:xfrm>
          <a:prstGeom prst="rect">
            <a:avLst/>
          </a:prstGeom>
        </p:spPr>
      </p:pic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86B47698-DF1A-4BC0-8FD6-D7527526C36E}"/>
              </a:ext>
            </a:extLst>
          </p:cNvPr>
          <p:cNvGrpSpPr/>
          <p:nvPr/>
        </p:nvGrpSpPr>
        <p:grpSpPr>
          <a:xfrm>
            <a:off x="2507392" y="4187614"/>
            <a:ext cx="4055267" cy="2774721"/>
            <a:chOff x="1880544" y="3140710"/>
            <a:chExt cx="3041450" cy="2081041"/>
          </a:xfrm>
        </p:grpSpPr>
        <p:pic>
          <p:nvPicPr>
            <p:cNvPr id="2078" name="Picture 30" descr="Related image">
              <a:extLst>
                <a:ext uri="{FF2B5EF4-FFF2-40B4-BE49-F238E27FC236}">
                  <a16:creationId xmlns:a16="http://schemas.microsoft.com/office/drawing/2014/main" id="{0DF558B3-24B6-4415-920B-F1CC423F4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44" y="3380610"/>
              <a:ext cx="1841141" cy="184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Graphic 327">
              <a:extLst>
                <a:ext uri="{FF2B5EF4-FFF2-40B4-BE49-F238E27FC236}">
                  <a16:creationId xmlns:a16="http://schemas.microsoft.com/office/drawing/2014/main" id="{75628DA1-8994-439B-BB70-4602ABAA0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42813"/>
            <a:stretch/>
          </p:blipFill>
          <p:spPr>
            <a:xfrm rot="3040862">
              <a:off x="3771616" y="2827385"/>
              <a:ext cx="837053" cy="14637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569127"/>
      </p:ext>
    </p:extLst>
  </p:cSld>
  <p:clrMapOvr>
    <a:masterClrMapping/>
  </p:clrMapOvr>
  <p:transition spd="slow" advTm="2871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00591 0.1206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12068 C -0.01407 0.10618 -0.10139 0.13735 -0.12084 0.09753 C -0.13264 0.07223 -0.08056 -0.0037 -0.07691 -0.03117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759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30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5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047">
            <a:extLst>
              <a:ext uri="{FF2B5EF4-FFF2-40B4-BE49-F238E27FC236}">
                <a16:creationId xmlns:a16="http://schemas.microsoft.com/office/drawing/2014/main" id="{7C3C7D40-1B00-4C86-9FA9-2B7F5B63E1EC}"/>
              </a:ext>
            </a:extLst>
          </p:cNvPr>
          <p:cNvSpPr/>
          <p:nvPr/>
        </p:nvSpPr>
        <p:spPr>
          <a:xfrm flipH="1">
            <a:off x="4124233" y="2133207"/>
            <a:ext cx="1718248" cy="109796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 2047">
            <a:extLst>
              <a:ext uri="{FF2B5EF4-FFF2-40B4-BE49-F238E27FC236}">
                <a16:creationId xmlns:a16="http://schemas.microsoft.com/office/drawing/2014/main" id="{7BB38DED-906F-4D51-A8FB-C7F7CC145E9C}"/>
              </a:ext>
            </a:extLst>
          </p:cNvPr>
          <p:cNvSpPr/>
          <p:nvPr/>
        </p:nvSpPr>
        <p:spPr>
          <a:xfrm>
            <a:off x="2431187" y="2144811"/>
            <a:ext cx="1715987" cy="1090340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88891" y="1042858"/>
            <a:ext cx="2755392" cy="1233068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19424" tIns="119424" rIns="119424" bIns="1194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Builds - </a:t>
            </a:r>
            <a:r>
              <a:rPr lang="en-US" b="0" i="1" dirty="0"/>
              <a:t>using </a:t>
            </a:r>
            <a:r>
              <a:rPr lang="en-US" i="1" dirty="0"/>
              <a:t>a Container Mindset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65937" y="1877981"/>
            <a:ext cx="1263815" cy="510451"/>
          </a:xfrm>
          <a:prstGeom prst="rect">
            <a:avLst/>
          </a:prstGeom>
        </p:spPr>
        <p:txBody>
          <a:bodyPr vert="horz" wrap="square" lIns="119424" tIns="119424" rIns="119424" bIns="119424" rtlCol="0" anchor="t">
            <a:no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1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77B020FA-15AF-4BF8-9D10-95E2A0ED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13723" y="2187778"/>
            <a:ext cx="343845" cy="3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575572" y="1566429"/>
            <a:ext cx="2069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690" marR="0" lvl="0" indent="-304690" algn="ctr" defTabSz="11711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52" name="Picture 6" descr="Related image">
            <a:extLst>
              <a:ext uri="{FF2B5EF4-FFF2-40B4-BE49-F238E27FC236}">
                <a16:creationId xmlns:a16="http://schemas.microsoft.com/office/drawing/2014/main" id="{3355B4F3-954C-4686-BFF6-AFED4D37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552059" y="1488041"/>
            <a:ext cx="553720" cy="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E737DC9-942C-4B50-895F-836FEF032E8D}"/>
              </a:ext>
            </a:extLst>
          </p:cNvPr>
          <p:cNvGrpSpPr/>
          <p:nvPr/>
        </p:nvGrpSpPr>
        <p:grpSpPr>
          <a:xfrm>
            <a:off x="1029077" y="1503597"/>
            <a:ext cx="406651" cy="435871"/>
            <a:chOff x="5538993" y="1471993"/>
            <a:chExt cx="304988" cy="326903"/>
          </a:xfrm>
        </p:grpSpPr>
        <p:pic>
          <p:nvPicPr>
            <p:cNvPr id="54" name="Picture 14" descr="Related image">
              <a:extLst>
                <a:ext uri="{FF2B5EF4-FFF2-40B4-BE49-F238E27FC236}">
                  <a16:creationId xmlns:a16="http://schemas.microsoft.com/office/drawing/2014/main" id="{6AE3703B-9C13-416F-874B-3C78788BE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" t="7912" r="2747" b="7856"/>
            <a:stretch/>
          </p:blipFill>
          <p:spPr bwMode="auto">
            <a:xfrm>
              <a:off x="5691487" y="1475564"/>
              <a:ext cx="141796" cy="1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https://cloud.google.com/images/products/container-builder/ci-pipeline.png">
              <a:extLst>
                <a:ext uri="{FF2B5EF4-FFF2-40B4-BE49-F238E27FC236}">
                  <a16:creationId xmlns:a16="http://schemas.microsoft.com/office/drawing/2014/main" id="{6B2563CB-174A-49F1-B3E1-2C6DA1239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993" y="1471993"/>
              <a:ext cx="304988" cy="32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16" descr="Image result for docker build logo">
            <a:extLst>
              <a:ext uri="{FF2B5EF4-FFF2-40B4-BE49-F238E27FC236}">
                <a16:creationId xmlns:a16="http://schemas.microsoft.com/office/drawing/2014/main" id="{FC33DD02-E4F7-466A-8F51-48B1E78A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" y="1504464"/>
            <a:ext cx="692147" cy="4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hipping container icon">
            <a:extLst>
              <a:ext uri="{FF2B5EF4-FFF2-40B4-BE49-F238E27FC236}">
                <a16:creationId xmlns:a16="http://schemas.microsoft.com/office/drawing/2014/main" id="{59C20564-ABE9-4BEB-B565-986F2980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49" y="2372535"/>
            <a:ext cx="6350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669E303-C250-4742-892D-1C56FC2B5CF4}"/>
              </a:ext>
            </a:extLst>
          </p:cNvPr>
          <p:cNvGrpSpPr/>
          <p:nvPr/>
        </p:nvGrpSpPr>
        <p:grpSpPr>
          <a:xfrm>
            <a:off x="2428054" y="1784262"/>
            <a:ext cx="3425407" cy="1456863"/>
            <a:chOff x="1821040" y="1338196"/>
            <a:chExt cx="2569055" cy="109264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35E56042-DB37-4B14-8C00-9506FA911976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2048" name="Rectangle 2047">
                <a:extLst>
                  <a:ext uri="{FF2B5EF4-FFF2-40B4-BE49-F238E27FC236}">
                    <a16:creationId xmlns:a16="http://schemas.microsoft.com/office/drawing/2014/main" id="{02417757-18A4-4DED-B753-38B2BDFD45B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533ACEEA-43B1-4CF4-A292-678FC39E311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DCFCCE6-8649-483F-966E-90D0C273D8B4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01730E2-75B4-4195-AD79-DAEC39757B66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5B9E12-BB7D-45BD-81D5-69BA60E6A362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44BA049-2419-46B2-87C9-038BA41DEC81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72F93D6-F4B7-4A2E-92C0-FE1F7D5990D5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0ED97F-434C-4A7A-A4BA-CEFB9EFAE812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065" name="Graphic 2064">
              <a:extLst>
                <a:ext uri="{FF2B5EF4-FFF2-40B4-BE49-F238E27FC236}">
                  <a16:creationId xmlns:a16="http://schemas.microsoft.com/office/drawing/2014/main" id="{60C808C7-600E-4397-8464-EC5E032C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89" name="Graphic 88">
            <a:extLst>
              <a:ext uri="{FF2B5EF4-FFF2-40B4-BE49-F238E27FC236}">
                <a16:creationId xmlns:a16="http://schemas.microsoft.com/office/drawing/2014/main" id="{BB07629B-B326-40F5-991B-72B47F0695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5637" y="2218943"/>
            <a:ext cx="310468" cy="310468"/>
          </a:xfrm>
          <a:prstGeom prst="rect">
            <a:avLst/>
          </a:prstGeom>
        </p:spPr>
      </p:pic>
      <p:pic>
        <p:nvPicPr>
          <p:cNvPr id="3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97BD8E8B-3A52-4706-8BBF-0FC31088A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207039" y="1618101"/>
            <a:ext cx="391244" cy="3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7E2C64-582F-4A1E-A2E3-34BD037BF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51599" y="1387345"/>
            <a:ext cx="391244" cy="391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95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240">
        <p15:prstTrans prst="crush"/>
      </p:transition>
    </mc:Choice>
    <mc:Fallback xmlns="">
      <p:transition spd="slow" advTm="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1772793"/>
          </a:xfrm>
        </p:spPr>
        <p:txBody>
          <a:bodyPr anchor="t"/>
          <a:lstStyle/>
          <a:p>
            <a:r>
              <a:rPr lang="en-US" dirty="0"/>
              <a:t>Announcing ACR Tasks</a:t>
            </a:r>
            <a:br>
              <a:rPr lang="en-US" dirty="0"/>
            </a:br>
            <a:br>
              <a:rPr lang="en-US" dirty="0"/>
            </a:br>
            <a:r>
              <a:rPr lang="en-US" sz="2800" i="1" dirty="0"/>
              <a:t>A primitive of container </a:t>
            </a:r>
            <a:br>
              <a:rPr lang="en-US" sz="2800" i="1" dirty="0"/>
            </a:br>
            <a:r>
              <a:rPr lang="en-US" sz="2800" i="1" dirty="0"/>
              <a:t>lifecycle management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299" y="1834286"/>
            <a:ext cx="3377794" cy="3377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505" y="1645920"/>
            <a:ext cx="3377794" cy="3377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3933" y="5751314"/>
            <a:ext cx="3358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32854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290512" y="1214240"/>
            <a:ext cx="2512442" cy="608928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290512" y="3072584"/>
            <a:ext cx="2512442" cy="608928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290512" y="2453136"/>
            <a:ext cx="2512442" cy="608928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290512" y="1833688"/>
            <a:ext cx="2512442" cy="608928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290512" y="3692032"/>
            <a:ext cx="2512442" cy="608928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290512" y="4311480"/>
            <a:ext cx="2512442" cy="608928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290512" y="4930927"/>
            <a:ext cx="2512442" cy="608928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4214" y="1668312"/>
            <a:ext cx="1454120" cy="148067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99361" y="3335008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8" y="3341192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199309" y="3332093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6749" y="3366811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" y="3212263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5598" y="4914145"/>
            <a:ext cx="2568845" cy="1778593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68" tIns="89568" rIns="89568" bIns="89568" rtlCol="0" anchor="t">
                <a:noAutofit/>
              </a:bodyPr>
              <a:lstStyle/>
              <a:p>
                <a:pPr marL="228517" indent="-228517" algn="ctr" defTabSz="878369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88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20">
                <a:defRPr/>
              </a:pPr>
              <a:r>
                <a:rPr lang="en-US" sz="1272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171" y="1640071"/>
            <a:ext cx="1454120" cy="1496877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17" indent="-228517" algn="ctr" defTabSz="878369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17" indent="-228517" algn="ctr" defTabSz="878369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1913" y="5306879"/>
            <a:ext cx="2190047" cy="14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896020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241" y="5267833"/>
            <a:ext cx="1293762" cy="878761"/>
            <a:chOff x="1883426" y="5104140"/>
            <a:chExt cx="1320081" cy="89663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36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188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05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589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263" y="1616049"/>
            <a:ext cx="1454120" cy="1520897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3690" y="3339036"/>
            <a:ext cx="3741535" cy="1569623"/>
            <a:chOff x="2472663" y="3339013"/>
            <a:chExt cx="3742594" cy="1570068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124612" y="3818653"/>
            <a:ext cx="575412" cy="756942"/>
            <a:chOff x="4124049" y="3818762"/>
            <a:chExt cx="575575" cy="757157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24049" y="4175695"/>
              <a:ext cx="481890" cy="400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527" y="3540561"/>
            <a:ext cx="640367" cy="458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172" y="3346315"/>
            <a:ext cx="873464" cy="792802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2"/>
              <a:ext cx="793570" cy="615117"/>
              <a:chOff x="8081204" y="5137617"/>
              <a:chExt cx="1358036" cy="1052648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1555472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07" y="3847847"/>
            <a:ext cx="283652" cy="3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079019" y="467148"/>
            <a:ext cx="2166201" cy="652527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47451" y="4550821"/>
            <a:ext cx="1767804" cy="418627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377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8899" y="2412426"/>
            <a:ext cx="1038484" cy="133403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97193" y="2727455"/>
            <a:ext cx="1929164" cy="52942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3690" y="4550821"/>
            <a:ext cx="1754403" cy="954632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253" y="3652042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8638" y="3633290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70" y="364318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515" y="2514793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609850" y="83024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002" y="346185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2934" y="546863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282" y="3604765"/>
            <a:ext cx="617583" cy="6502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49629" y="4156166"/>
            <a:ext cx="871192" cy="760200"/>
            <a:chOff x="2649629" y="4156166"/>
            <a:chExt cx="871192" cy="76020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0200"/>
              <a:chOff x="2649629" y="4156161"/>
              <a:chExt cx="871192" cy="76019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077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700" kern="0" dirty="0">
                    <a:solidFill>
                      <a:schemeClr val="bg1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779" y="3313434"/>
            <a:ext cx="1454120" cy="96095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69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842190" y="3239501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477" y="3717687"/>
            <a:ext cx="498008" cy="498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D80A4-81F7-43A6-8708-062FADE2D287}"/>
              </a:ext>
            </a:extLst>
          </p:cNvPr>
          <p:cNvSpPr/>
          <p:nvPr/>
        </p:nvSpPr>
        <p:spPr>
          <a:xfrm>
            <a:off x="9365278" y="6105355"/>
            <a:ext cx="2166200" cy="369332"/>
          </a:xfrm>
          <a:prstGeom prst="rect">
            <a:avLst/>
          </a:prstGeom>
          <a:solidFill>
            <a:srgbClr val="505050"/>
          </a:solidFill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00" b="1" i="1" kern="0" dirty="0">
                <a:solidFill>
                  <a:srgbClr val="FFC000"/>
                </a:solidFill>
                <a:latin typeface="Calibri" panose="020F0502020204030204"/>
              </a:rPr>
              <a:t>* Work in progress</a:t>
            </a:r>
          </a:p>
        </p:txBody>
      </p:sp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173691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791910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3410129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02834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646567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526478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69" y="3910889"/>
            <a:ext cx="318499" cy="3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058" y="3363628"/>
            <a:ext cx="757277" cy="331137"/>
            <a:chOff x="3913058" y="3363628"/>
            <a:chExt cx="757277" cy="3311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3240"/>
              <a:chOff x="3913058" y="3401525"/>
              <a:chExt cx="757277" cy="293240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8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ACR Tasks: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045" y="220980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9" y="4375884"/>
            <a:ext cx="845895" cy="8405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29" y="1914063"/>
            <a:ext cx="2420274" cy="24202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910094" y="2049251"/>
            <a:ext cx="2875822" cy="985885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3246"/>
              <a:chOff x="1577773" y="2029935"/>
              <a:chExt cx="1144645" cy="883246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94724" y="2636182"/>
                <a:ext cx="9139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3947" y="2738273"/>
              <a:ext cx="4812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8916" y="2738273"/>
              <a:ext cx="438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682715" y="4449888"/>
            <a:ext cx="208258" cy="3167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910094" y="1598999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903034" y="3861937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731765" y="-515461"/>
            <a:ext cx="403638" cy="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63" y="-527348"/>
            <a:ext cx="401442" cy="4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096556" y="-46921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6" y="-580243"/>
            <a:ext cx="526360" cy="5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327" y="-402905"/>
            <a:ext cx="452178" cy="276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4266" y="-536615"/>
            <a:ext cx="439103" cy="43910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09620" y="3124200"/>
            <a:ext cx="1166425" cy="1534628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16680" y="2395890"/>
            <a:ext cx="1159365" cy="72831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04845" y="3124200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394438" y="4071714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ACR Tasks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407125" y="4012497"/>
            <a:ext cx="190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Azure </a:t>
            </a:r>
            <a:b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81747" y="3330442"/>
            <a:ext cx="14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198224" y="6216134"/>
            <a:ext cx="179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  <a:hlinkClick r:id="rId14" action="ppaction://hlinkfile"/>
              </a:rPr>
              <a:t>aka.ms/acr/tasks</a:t>
            </a:r>
            <a:endParaRPr lang="en-US" sz="18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49" y="5223336"/>
            <a:ext cx="937816" cy="5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833325" y="5150415"/>
            <a:ext cx="838715" cy="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72606" y="5166266"/>
            <a:ext cx="695677" cy="64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191655" y="5150415"/>
            <a:ext cx="600719" cy="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682498" y="3150807"/>
            <a:ext cx="559030" cy="3178814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6516"/>
      </p:ext>
    </p:extLst>
  </p:cSld>
  <p:clrMapOvr>
    <a:masterClrMapping/>
  </p:clrMapOvr>
  <p:transition advTm="736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107" y="1435298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208" y="998131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 dirty="0"/>
              <a:t>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913" y="1322453"/>
            <a:ext cx="518242" cy="149281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40211" y="1097159"/>
            <a:ext cx="1688692" cy="1203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851" y="1097159"/>
            <a:ext cx="695203" cy="208979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1052" y="2964845"/>
            <a:ext cx="721037" cy="444217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09939" y="2612718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3861" y="3532815"/>
            <a:ext cx="38327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task create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web:${{.Run.ID}}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4955" y="2822163"/>
            <a:ext cx="5033540" cy="63717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docker build succeeds (including any unit tests),</a:t>
            </a:r>
          </a:p>
          <a:p>
            <a:pPr algn="ctr"/>
            <a:r>
              <a:rPr lang="en-US" sz="1600" dirty="0"/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9661" y="1817388"/>
            <a:ext cx="721037" cy="444217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797" y="1412231"/>
            <a:ext cx="721037" cy="444217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5829" y="98748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9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8">
        <p:fade/>
      </p:transition>
    </mc:Choice>
    <mc:Fallback xmlns=""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 dirty="0"/>
              <a:t>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913" y="1692304"/>
            <a:ext cx="518242" cy="149281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40211" y="1467010"/>
            <a:ext cx="1688692" cy="83321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851" y="1467010"/>
            <a:ext cx="730455" cy="199467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1052" y="2954992"/>
            <a:ext cx="721037" cy="444217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5705" y="2977014"/>
            <a:ext cx="2907458" cy="56359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7968" y="2278048"/>
            <a:ext cx="2943810" cy="598054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fx</a:t>
            </a:r>
            <a:r>
              <a:rPr lang="en-US" sz="1600" dirty="0"/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125" y="2254066"/>
            <a:ext cx="3379644" cy="598054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539" y="2977014"/>
            <a:ext cx="3813066" cy="56144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Build &amp; Unit Tests Succeed,</a:t>
            </a:r>
          </a:p>
          <a:p>
            <a:pPr algn="ctr"/>
            <a:r>
              <a:rPr lang="en-US" sz="1600" dirty="0"/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9661" y="1814381"/>
            <a:ext cx="721037" cy="444217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797" y="1413439"/>
            <a:ext cx="721037" cy="444217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17">
        <p:fade/>
      </p:transition>
    </mc:Choice>
    <mc:Fallback xmlns=""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1.5|2.5|2.6|2.6|2.7|2.8|2.3|2.8|2.9|2.6|2.7|2.6|2.9|1.8|0.8|0.8|0.8|0.8|0.9|0.9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2.2|2.5|4|3.3|4.2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9|3.5|2.2|3.3|1.9|3.7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1|2.8|3|1.9|1.2|0.9|1|0.8|1.8|1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2|3.8|1.4|5.6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5|5.2|5.1|2.4|10|2.1|2.7|4.6"/>
</p:tagLst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2840</Words>
  <Application>Microsoft Office PowerPoint</Application>
  <PresentationFormat>Widescreen</PresentationFormat>
  <Paragraphs>795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Lucida Console</vt:lpstr>
      <vt:lpstr>Segoe UI</vt:lpstr>
      <vt:lpstr>Segoe UI Light</vt:lpstr>
      <vt:lpstr>Segoe UI Semibold</vt:lpstr>
      <vt:lpstr>Segoe UI Semilight</vt:lpstr>
      <vt:lpstr>Tahoma</vt:lpstr>
      <vt:lpstr>Wingdings</vt:lpstr>
      <vt:lpstr>Connect_2016_Template_Light</vt:lpstr>
      <vt:lpstr>5-50195_Microsoft_Build_Template</vt:lpstr>
      <vt:lpstr>Office Theme</vt:lpstr>
      <vt:lpstr>ACR Task</vt:lpstr>
      <vt:lpstr>PowerPoint Presentation</vt:lpstr>
      <vt:lpstr>Current Build Infrastructure</vt:lpstr>
      <vt:lpstr>Container Builds - using a Container Mindset</vt:lpstr>
      <vt:lpstr>Announcing ACR Tasks  A primitive of container  lifecycle management</vt:lpstr>
      <vt:lpstr>Container Lifecycle Primitives</vt:lpstr>
      <vt:lpstr>ACR Tasks: Container OS &amp; Framework Patching</vt:lpstr>
      <vt:lpstr>PowerPoint Presentation</vt:lpstr>
      <vt:lpstr>PowerPoint Presentation</vt:lpstr>
      <vt:lpstr>PowerPoint Presentation</vt:lpstr>
      <vt:lpstr>PowerPoint Presentation</vt:lpstr>
      <vt:lpstr>Image Tagging </vt:lpstr>
      <vt:lpstr>PowerPoint Presentation</vt:lpstr>
      <vt:lpstr>Tagging Techniques</vt:lpstr>
      <vt:lpstr>ACR Geo-replication</vt:lpstr>
      <vt:lpstr>PowerPoint Presentation</vt:lpstr>
      <vt:lpstr>PowerPoint Presentation</vt:lpstr>
      <vt:lpstr>PowerPoint Presentation</vt:lpstr>
      <vt:lpstr>Authenticating with ACR</vt:lpstr>
      <vt:lpstr>PowerPoint Presentation</vt:lpstr>
      <vt:lpstr>Container Registries  Secured by Default</vt:lpstr>
      <vt:lpstr>Secured By Default</vt:lpstr>
      <vt:lpstr>PowerPoint Presentation</vt:lpstr>
      <vt:lpstr>Quarantine – Image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ACR Build</dc:title>
  <dc:creator>Steve Lasker</dc:creator>
  <cp:lastModifiedBy>Steve Lasker</cp:lastModifiedBy>
  <cp:revision>5</cp:revision>
  <dcterms:created xsi:type="dcterms:W3CDTF">2018-05-07T03:32:22Z</dcterms:created>
  <dcterms:modified xsi:type="dcterms:W3CDTF">2018-12-04T09:55:56Z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2018-05-07T04:21:36.2501014Z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